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3"/>
  </p:notesMasterIdLst>
  <p:sldIdLst>
    <p:sldId id="262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564904"/>
            <a:ext cx="8928992" cy="108012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8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6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1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1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7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3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33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4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15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5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7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23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61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87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43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73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11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99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07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75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28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30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2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42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62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41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7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97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39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62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29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60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66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74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6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75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63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68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62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59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3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1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9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8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svg"/><Relationship Id="rId10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08912" cy="13608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 находка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White stripe»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169" y="4581128"/>
            <a:ext cx="4680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Bookman Old Style" panose="02050604050505020204" pitchFamily="18" charset="0"/>
              </a:rPr>
              <a:t>Мерзлякова Мария Александровна</a:t>
            </a:r>
            <a:endParaRPr lang="ru-RU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6885" y="476672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МБДОУ </a:t>
            </a:r>
            <a:r>
              <a:rPr lang="ru-RU" sz="2000" dirty="0" err="1" smtClean="0">
                <a:latin typeface="Bookman Old Style" panose="02050604050505020204" pitchFamily="18" charset="0"/>
              </a:rPr>
              <a:t>Ярцевский</a:t>
            </a:r>
            <a:r>
              <a:rPr lang="ru-RU" sz="2000" dirty="0" smtClean="0">
                <a:latin typeface="Bookman Old Style" panose="02050604050505020204" pitchFamily="18" charset="0"/>
              </a:rPr>
              <a:t> детский сад № 3</a:t>
            </a: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с. Ярцево</a:t>
            </a: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Енисейский район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/>
          <a:stretch/>
        </p:blipFill>
        <p:spPr>
          <a:xfrm>
            <a:off x="323528" y="290766"/>
            <a:ext cx="2952328" cy="2335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24006" r="18649" b="5859"/>
          <a:stretch/>
        </p:blipFill>
        <p:spPr>
          <a:xfrm>
            <a:off x="3851920" y="283532"/>
            <a:ext cx="2935136" cy="2274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952328" cy="2214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1"/>
          <a:stretch/>
        </p:blipFill>
        <p:spPr>
          <a:xfrm>
            <a:off x="3794650" y="3036088"/>
            <a:ext cx="2433534" cy="23059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34242"/>
            <a:ext cx="243027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3" y="188640"/>
            <a:ext cx="4320481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87" y="260648"/>
            <a:ext cx="4224469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1" y="3631210"/>
            <a:ext cx="3831380" cy="2873535"/>
          </a:xfrm>
          <a:prstGeom prst="rect">
            <a:avLst/>
          </a:prstGeom>
        </p:spPr>
      </p:pic>
      <p:pic>
        <p:nvPicPr>
          <p:cNvPr id="7" name="Picture 2" descr="C:\Users\URSA\Desktop\Новая папка\IMG_20220126_160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3" y="3631210"/>
            <a:ext cx="3954856" cy="29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6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9267"/>
            <a:ext cx="4067944" cy="3050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53" y="369267"/>
            <a:ext cx="2304256" cy="3072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17032"/>
            <a:ext cx="2214246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8" b="20283"/>
          <a:stretch/>
        </p:blipFill>
        <p:spPr>
          <a:xfrm>
            <a:off x="4788024" y="3717032"/>
            <a:ext cx="3604115" cy="3005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71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5"/>
          <a:stretch/>
        </p:blipFill>
        <p:spPr>
          <a:xfrm>
            <a:off x="971600" y="332656"/>
            <a:ext cx="3240360" cy="307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/>
          <a:stretch/>
        </p:blipFill>
        <p:spPr>
          <a:xfrm>
            <a:off x="5292080" y="285433"/>
            <a:ext cx="3240360" cy="312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/>
          <a:stretch/>
        </p:blipFill>
        <p:spPr>
          <a:xfrm>
            <a:off x="3059832" y="3645024"/>
            <a:ext cx="3634847" cy="2950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60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/>
          <a:stretch/>
        </p:blipFill>
        <p:spPr>
          <a:xfrm>
            <a:off x="107505" y="332656"/>
            <a:ext cx="2854796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t="13487"/>
          <a:stretch/>
        </p:blipFill>
        <p:spPr>
          <a:xfrm>
            <a:off x="3203848" y="310588"/>
            <a:ext cx="3112638" cy="2412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6" y="3068960"/>
            <a:ext cx="4508640" cy="3381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6"/>
            <a:ext cx="3923928" cy="2942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7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7"/>
          <a:stretch/>
        </p:blipFill>
        <p:spPr>
          <a:xfrm>
            <a:off x="323528" y="1772816"/>
            <a:ext cx="3165911" cy="2736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4" b="16267"/>
          <a:stretch/>
        </p:blipFill>
        <p:spPr>
          <a:xfrm>
            <a:off x="3779912" y="908720"/>
            <a:ext cx="5143500" cy="4937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03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176464" cy="3132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75796"/>
            <a:ext cx="4156265" cy="3117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5024"/>
            <a:ext cx="3599384" cy="26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00" y="601669"/>
            <a:ext cx="3696432" cy="4928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00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385" y="404664"/>
            <a:ext cx="87129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Bookman Old Style" panose="02050604050505020204" pitchFamily="18" charset="0"/>
              </a:rPr>
              <a:t>ПОЛОЖЕНИЯ ФГОС ДО</a:t>
            </a:r>
          </a:p>
          <a:p>
            <a:pPr algn="ctr"/>
            <a:r>
              <a:rPr lang="ru-RU" sz="2500" dirty="0" smtClean="0">
                <a:latin typeface="Bookman Old Style" panose="02050604050505020204" pitchFamily="18" charset="0"/>
              </a:rPr>
              <a:t>лежащие в основе педагогической находки.</a:t>
            </a:r>
            <a:endParaRPr lang="ru-RU" sz="25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377" y="1340768"/>
            <a:ext cx="87129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ru-RU" sz="1600" b="1" dirty="0" smtClean="0">
                <a:latin typeface="Bookman Old Style" panose="02050604050505020204" pitchFamily="18" charset="0"/>
              </a:rPr>
              <a:t>3.1</a:t>
            </a:r>
            <a:r>
              <a:rPr lang="ru-RU" sz="1600" b="1" dirty="0">
                <a:latin typeface="Bookman Old Style" panose="02050604050505020204" pitchFamily="18" charset="0"/>
              </a:rPr>
              <a:t>.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smtClean="0">
                <a:latin typeface="Bookman Old Style" panose="02050604050505020204" pitchFamily="18" charset="0"/>
              </a:rPr>
              <a:t>…Условия реализации Программы  должны обеспечивать полноценное развитие личности детей во всех образовательных областях, а именно: в сферах социально-коммуникативного, познавательного, речевого, художественно-эстетического и физического развития личности детей на фоне их эмоционального благополучия и положительного отношения к миру, к себе и другим людям.</a:t>
            </a:r>
          </a:p>
          <a:p>
            <a:pPr indent="265113"/>
            <a:r>
              <a:rPr lang="ru-RU" sz="1600" b="1" dirty="0" smtClean="0">
                <a:latin typeface="Bookman Old Style" panose="02050604050505020204" pitchFamily="18" charset="0"/>
              </a:rPr>
              <a:t>3.2.1</a:t>
            </a:r>
            <a:r>
              <a:rPr lang="ru-RU" sz="1600" dirty="0" smtClean="0">
                <a:latin typeface="Bookman Old Style" panose="02050604050505020204" pitchFamily="18" charset="0"/>
              </a:rPr>
              <a:t> Для успешной реализации Программы должны быть обеспечены следующие психолого-педагогические условия: </a:t>
            </a:r>
            <a:endParaRPr lang="ru-RU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Bookman Old Style" panose="02050604050505020204" pitchFamily="18" charset="0"/>
              </a:rPr>
              <a:t>- поддержка инициативы и самостоятельности детей в специфических для них видах </a:t>
            </a:r>
            <a:r>
              <a:rPr lang="ru-RU" sz="1600" dirty="0" smtClean="0">
                <a:latin typeface="Bookman Old Style" panose="02050604050505020204" pitchFamily="18" charset="0"/>
              </a:rPr>
              <a:t>деятельности;</a:t>
            </a:r>
            <a:endParaRPr lang="ru-RU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Bookman Old Style" panose="02050604050505020204" pitchFamily="18" charset="0"/>
              </a:rPr>
              <a:t>- возможность выбора детьми материалов, видов активности, участников совместной деятельности и </a:t>
            </a:r>
            <a:r>
              <a:rPr lang="ru-RU" sz="1600" dirty="0" smtClean="0">
                <a:latin typeface="Bookman Old Style" panose="02050604050505020204" pitchFamily="18" charset="0"/>
              </a:rPr>
              <a:t>общения;</a:t>
            </a:r>
            <a:endParaRPr lang="ru-RU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Bookman Old Style" panose="02050604050505020204" pitchFamily="18" charset="0"/>
              </a:rPr>
              <a:t>-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</a:t>
            </a:r>
            <a:r>
              <a:rPr lang="ru-RU" sz="1600" dirty="0" smtClean="0">
                <a:latin typeface="Bookman Old Style" panose="02050604050505020204" pitchFamily="18" charset="0"/>
              </a:rPr>
              <a:t>. И др.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70808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Bookman Old Style" panose="02050604050505020204" pitchFamily="18" charset="0"/>
              </a:rPr>
              <a:t>Цель:</a:t>
            </a:r>
            <a:r>
              <a:rPr lang="ru-RU" sz="4000" dirty="0">
                <a:latin typeface="Bookman Old Style" panose="02050604050505020204" pitchFamily="18" charset="0"/>
              </a:rPr>
              <a:t> </a:t>
            </a:r>
            <a:endParaRPr lang="ru-RU" sz="4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 для развития детей дошкольного возраста, посредством внедрения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stripe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 в образовательный процесс ДОУ.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9950" y="1935716"/>
            <a:ext cx="2112876" cy="4541160"/>
            <a:chOff x="1505710" y="2938792"/>
            <a:chExt cx="1881024" cy="454116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80B517EF-BB7C-4BA5-96CC-143D6AF0FE26}"/>
                </a:ext>
              </a:extLst>
            </p:cNvPr>
            <p:cNvSpPr/>
            <p:nvPr/>
          </p:nvSpPr>
          <p:spPr>
            <a:xfrm>
              <a:off x="1505710" y="3538800"/>
              <a:ext cx="1881024" cy="3941152"/>
            </a:xfrm>
            <a:prstGeom prst="rect">
              <a:avLst/>
            </a:prstGeom>
            <a:solidFill>
              <a:srgbClr val="FFDFD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/>
                  <a:ea typeface="Times New Roman"/>
                </a:rPr>
                <a:t>Проанализировать </a:t>
              </a:r>
              <a:r>
                <a:rPr lang="ru-RU" dirty="0">
                  <a:solidFill>
                    <a:schemeClr val="tx1"/>
                  </a:solidFill>
                  <a:latin typeface="Times New Roman"/>
                  <a:ea typeface="Times New Roman"/>
                </a:rPr>
                <a:t>методическую литературу, ресурсы интернета, для выявления направлений дальнейшей работы с «</a:t>
              </a:r>
              <a:r>
                <a:rPr lang="en-US" dirty="0">
                  <a:solidFill>
                    <a:schemeClr val="tx1"/>
                  </a:solidFill>
                  <a:latin typeface="Times New Roman"/>
                  <a:ea typeface="Times New Roman"/>
                </a:rPr>
                <a:t>White stripe</a:t>
              </a:r>
              <a:r>
                <a:rPr lang="ru-RU" dirty="0">
                  <a:solidFill>
                    <a:schemeClr val="tx1"/>
                  </a:solidFill>
                  <a:latin typeface="Times New Roman"/>
                  <a:ea typeface="Times New Roman"/>
                </a:rPr>
                <a:t>»; </a:t>
              </a:r>
              <a:endParaRPr lang="ru-RU" sz="1600" dirty="0">
                <a:solidFill>
                  <a:schemeClr val="tx1"/>
                </a:solidFill>
                <a:latin typeface="Times New Roman"/>
                <a:ea typeface="Times New Roman"/>
              </a:endParaRPr>
            </a:p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B893E9B7-3574-4B27-8547-7BB21F7283CC}"/>
                </a:ext>
              </a:extLst>
            </p:cNvPr>
            <p:cNvSpPr/>
            <p:nvPr/>
          </p:nvSpPr>
          <p:spPr>
            <a:xfrm>
              <a:off x="2105131" y="2938792"/>
              <a:ext cx="777240" cy="1036320"/>
            </a:xfrm>
            <a:prstGeom prst="ellipse">
              <a:avLst/>
            </a:prstGeom>
            <a:solidFill>
              <a:srgbClr val="FFDFD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241751" y="1974317"/>
            <a:ext cx="3294246" cy="4443097"/>
            <a:chOff x="2140457" y="940230"/>
            <a:chExt cx="2522563" cy="3379733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18A9234-58A2-4531-879F-053830F044BD}"/>
                </a:ext>
              </a:extLst>
            </p:cNvPr>
            <p:cNvSpPr/>
            <p:nvPr/>
          </p:nvSpPr>
          <p:spPr>
            <a:xfrm>
              <a:off x="3245700" y="1351179"/>
              <a:ext cx="1417320" cy="2968784"/>
            </a:xfrm>
            <a:prstGeom prst="rect">
              <a:avLst/>
            </a:prstGeom>
            <a:solidFill>
              <a:srgbClr val="FFE2C8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/>
                <a:ea typeface="Times New Roman"/>
              </a:endParaRPr>
            </a:p>
            <a:p>
              <a:pPr algn="ctr"/>
              <a:endParaRPr lang="ru-RU" sz="1600" dirty="0">
                <a:solidFill>
                  <a:schemeClr val="tx1"/>
                </a:solidFill>
                <a:latin typeface="Times New Roman"/>
                <a:ea typeface="Times New Roman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Times New Roman"/>
                  <a:ea typeface="Times New Roman"/>
                </a:rPr>
                <a:t>Подготовить </a:t>
              </a:r>
              <a:r>
                <a:rPr lang="ru-RU" sz="1600" dirty="0">
                  <a:solidFill>
                    <a:schemeClr val="tx1"/>
                  </a:solidFill>
                  <a:latin typeface="Times New Roman"/>
                  <a:ea typeface="Times New Roman"/>
                </a:rPr>
                <a:t>материал для работы с детьми (закупить оборудование, разработать для каждого ребенка «</a:t>
              </a:r>
              <a:r>
                <a:rPr lang="en-US" sz="1600" dirty="0">
                  <a:solidFill>
                    <a:schemeClr val="tx1"/>
                  </a:solidFill>
                  <a:latin typeface="Times New Roman"/>
                  <a:ea typeface="Times New Roman"/>
                </a:rPr>
                <a:t>White stripe</a:t>
              </a:r>
              <a:r>
                <a:rPr lang="ru-RU" sz="1600" dirty="0">
                  <a:solidFill>
                    <a:schemeClr val="tx1"/>
                  </a:solidFill>
                  <a:latin typeface="Times New Roman"/>
                  <a:ea typeface="Times New Roman"/>
                </a:rPr>
                <a:t>», подготовить дидактический материал)</a:t>
              </a:r>
              <a:endParaRPr lang="ru-RU" sz="1400" dirty="0">
                <a:solidFill>
                  <a:schemeClr val="tx1"/>
                </a:solidFill>
                <a:latin typeface="Times New Roman"/>
                <a:ea typeface="Times New Roman"/>
              </a:endParaRPr>
            </a:p>
            <a:p>
              <a:pPr algn="ctr"/>
              <a:endParaRPr lang="ru-RU" sz="200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453A2348-1312-4B5B-BBAB-62211767CA9B}"/>
                </a:ext>
              </a:extLst>
            </p:cNvPr>
            <p:cNvSpPr/>
            <p:nvPr/>
          </p:nvSpPr>
          <p:spPr>
            <a:xfrm>
              <a:off x="3626279" y="940230"/>
              <a:ext cx="656161" cy="854091"/>
            </a:xfrm>
            <a:prstGeom prst="ellipse">
              <a:avLst/>
            </a:prstGeom>
            <a:solidFill>
              <a:srgbClr val="FFE2C8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CCF82CA-4033-4A6A-9AE4-398CACE58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140457" y="1097058"/>
              <a:ext cx="359346" cy="479128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4928037" y="2057091"/>
            <a:ext cx="1748758" cy="4339997"/>
            <a:chOff x="4938545" y="1991407"/>
            <a:chExt cx="1417320" cy="331859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01B13991-7F9D-42B2-A084-7D4608224B78}"/>
                </a:ext>
              </a:extLst>
            </p:cNvPr>
            <p:cNvSpPr/>
            <p:nvPr/>
          </p:nvSpPr>
          <p:spPr>
            <a:xfrm>
              <a:off x="4938545" y="2341214"/>
              <a:ext cx="1417320" cy="2968784"/>
            </a:xfrm>
            <a:prstGeom prst="rect">
              <a:avLst/>
            </a:prstGeom>
            <a:solidFill>
              <a:srgbClr val="FFDC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/>
                <a:ea typeface="Times New Roman"/>
              </a:endParaRPr>
            </a:p>
            <a:p>
              <a:pPr algn="ctr"/>
              <a:endParaRPr lang="ru-RU" sz="1600" dirty="0">
                <a:solidFill>
                  <a:schemeClr val="tx1"/>
                </a:solidFill>
                <a:latin typeface="Times New Roman"/>
                <a:ea typeface="Times New Roman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/>
                <a:ea typeface="Times New Roman"/>
              </a:endParaRP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Times New Roman"/>
                  <a:ea typeface="Times New Roman"/>
                </a:rPr>
                <a:t>Способствовать </a:t>
              </a:r>
              <a:r>
                <a:rPr lang="ru-RU" sz="1600" dirty="0">
                  <a:solidFill>
                    <a:schemeClr val="tx1"/>
                  </a:solidFill>
                  <a:latin typeface="Times New Roman"/>
                  <a:ea typeface="Times New Roman"/>
                </a:rPr>
                <a:t>проявлению инициативы и самостоятельности у дошкольников при использовании «</a:t>
              </a:r>
              <a:r>
                <a:rPr lang="en-US" sz="1600" dirty="0">
                  <a:solidFill>
                    <a:schemeClr val="tx1"/>
                  </a:solidFill>
                  <a:latin typeface="Times New Roman"/>
                  <a:ea typeface="Times New Roman"/>
                </a:rPr>
                <a:t>White stripe</a:t>
              </a:r>
              <a:r>
                <a:rPr lang="ru-RU" sz="1600" dirty="0">
                  <a:solidFill>
                    <a:schemeClr val="tx1"/>
                  </a:solidFill>
                  <a:latin typeface="Times New Roman"/>
                  <a:ea typeface="Times New Roman"/>
                </a:rPr>
                <a:t>» как в образовательном процессе, так и в свободной деятельности.</a:t>
              </a:r>
              <a:endParaRPr lang="ru-RU" sz="1400" dirty="0">
                <a:solidFill>
                  <a:schemeClr val="tx1"/>
                </a:solidFill>
                <a:latin typeface="Times New Roman"/>
                <a:ea typeface="Times New Roman"/>
              </a:endParaRPr>
            </a:p>
            <a:p>
              <a:pPr algn="ctr"/>
              <a:endParaRPr lang="ru-RU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3D6D3F46-D546-4994-8519-145AC5225DA8}"/>
                </a:ext>
              </a:extLst>
            </p:cNvPr>
            <p:cNvSpPr/>
            <p:nvPr/>
          </p:nvSpPr>
          <p:spPr>
            <a:xfrm>
              <a:off x="5347763" y="1991407"/>
              <a:ext cx="761235" cy="699615"/>
            </a:xfrm>
            <a:prstGeom prst="ellipse">
              <a:avLst/>
            </a:prstGeom>
            <a:solidFill>
              <a:srgbClr val="FFDC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710CA1A-4019-48E5-BD16-0579C0F97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512469" y="2088271"/>
              <a:ext cx="359346" cy="47912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215251" y="2022225"/>
            <a:ext cx="1584176" cy="4397647"/>
            <a:chOff x="7079202" y="1967929"/>
            <a:chExt cx="1417320" cy="3340952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0C34F837-F7FC-4B5D-8DB6-49D8A22B4923}"/>
                </a:ext>
              </a:extLst>
            </p:cNvPr>
            <p:cNvSpPr/>
            <p:nvPr/>
          </p:nvSpPr>
          <p:spPr>
            <a:xfrm>
              <a:off x="7079202" y="2340097"/>
              <a:ext cx="1417320" cy="2968784"/>
            </a:xfrm>
            <a:prstGeom prst="rect">
              <a:avLst/>
            </a:prstGeom>
            <a:solidFill>
              <a:srgbClr val="FCD8F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Times New Roman"/>
                  <a:ea typeface="Times New Roman"/>
                </a:rPr>
                <a:t>Включить </a:t>
              </a:r>
              <a:r>
                <a:rPr lang="ru-RU" sz="1600" dirty="0">
                  <a:solidFill>
                    <a:schemeClr val="tx1"/>
                  </a:solidFill>
                  <a:latin typeface="Times New Roman"/>
                  <a:ea typeface="Times New Roman"/>
                </a:rPr>
                <a:t>дошкольников в процесс создания новых способов применения данной педагогической находки.</a:t>
              </a:r>
              <a:endParaRPr lang="ru-RU" sz="1400" dirty="0">
                <a:solidFill>
                  <a:schemeClr val="tx1"/>
                </a:solidFill>
                <a:latin typeface="Times New Roman"/>
                <a:ea typeface="Times New Roman"/>
              </a:endParaRPr>
            </a:p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20321FA8-009A-4D4E-88B7-9F4BABBCCC8C}"/>
                </a:ext>
              </a:extLst>
            </p:cNvPr>
            <p:cNvSpPr/>
            <p:nvPr/>
          </p:nvSpPr>
          <p:spPr>
            <a:xfrm>
              <a:off x="7502972" y="1967929"/>
              <a:ext cx="644236" cy="748070"/>
            </a:xfrm>
            <a:prstGeom prst="ellipse">
              <a:avLst/>
            </a:prstGeom>
            <a:solidFill>
              <a:srgbClr val="FCD8F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650A06EB-FA05-47E5-83D3-0EE6B2129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645418" y="2087560"/>
              <a:ext cx="359346" cy="479128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2F1009C-AC8D-4393-B5A4-F9D547604E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08729" y="2289281"/>
            <a:ext cx="403638" cy="4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1"/>
          <a:stretch/>
        </p:blipFill>
        <p:spPr>
          <a:xfrm>
            <a:off x="1691680" y="1556792"/>
            <a:ext cx="5901633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588420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stripe»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25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0567" y="1301552"/>
            <a:ext cx="5400600" cy="1368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Нововведение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(инновация)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комплексный процесс создания, распространения, внедрения и использования нового практического средства</a:t>
            </a:r>
            <a:r>
              <a:rPr lang="ru-RU" sz="2000" dirty="0">
                <a:ea typeface="Times New Roman"/>
                <a:cs typeface="Times New Roman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60065"/>
            <a:ext cx="8352928" cy="8086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Полонский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Валентин Михайлович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02" y="1194318"/>
            <a:ext cx="1846260" cy="204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3140968"/>
            <a:ext cx="66247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Поташник Марк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Матусович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030361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Нововведение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целенаправленное изменение, вносящее в среду внедрения новые стабильные элементы (новшества, вызывающие переход системы из одного состояния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 descr="https://emd.su/wp-content/uploads/pic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01153"/>
            <a:ext cx="2327920" cy="1640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536" y="3601153"/>
            <a:ext cx="468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Доктор педагогических наук, профессор, академик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295" y="833268"/>
            <a:ext cx="9506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октор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педагогических наук, профессор, член-корреспондент Российской академии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6" r="13381"/>
          <a:stretch/>
        </p:blipFill>
        <p:spPr>
          <a:xfrm>
            <a:off x="323527" y="1556792"/>
            <a:ext cx="3928563" cy="40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r="8203" b="23458"/>
          <a:stretch/>
        </p:blipFill>
        <p:spPr>
          <a:xfrm>
            <a:off x="4476739" y="1232664"/>
            <a:ext cx="4386539" cy="4714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7127" y="913273"/>
            <a:ext cx="3801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«White stripe»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каждого ребенка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6540" y="584451"/>
            <a:ext cx="3933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безопасности, углы шлифовала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наждачной бумагой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9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0" y="1268760"/>
            <a:ext cx="412845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1026577" y="764704"/>
            <a:ext cx="784887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1000 крючков было обработано</a:t>
            </a:r>
            <a:endParaRPr lang="ru-RU" sz="2000" b="1" cap="none" spc="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2" t="14085"/>
          <a:stretch/>
        </p:blipFill>
        <p:spPr>
          <a:xfrm>
            <a:off x="4785971" y="2636912"/>
            <a:ext cx="4072648" cy="3681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58219" y="155679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создания наглядного материала, использую ламинатор,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пленку для ламинирования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69476"/>
            <a:ext cx="784887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день</a:t>
            </a:r>
            <a:endParaRPr lang="ru-RU" sz="2800" b="1" dirty="0">
              <a:ln w="18000">
                <a:noFill/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 b="26998"/>
          <a:stretch/>
        </p:blipFill>
        <p:spPr>
          <a:xfrm>
            <a:off x="179512" y="701291"/>
            <a:ext cx="5334679" cy="2781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74857"/>
            <a:ext cx="210623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1" y="3789040"/>
            <a:ext cx="3700755" cy="2775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3604744" cy="2703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69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8723" r="24255" b="9929"/>
          <a:stretch/>
        </p:blipFill>
        <p:spPr>
          <a:xfrm>
            <a:off x="4813607" y="404664"/>
            <a:ext cx="4090711" cy="324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0" y="3851069"/>
            <a:ext cx="3672408" cy="2754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0703"/>
            <a:ext cx="3755296" cy="2816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0" y="404154"/>
            <a:ext cx="4128458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61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5bafc2d5bb57e597aa84886462ebef52b090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299</Words>
  <Application>Microsoft Office PowerPoint</Application>
  <PresentationFormat>Экран (4:3)</PresentationFormat>
  <Paragraphs>38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Bookman Old Style</vt:lpstr>
      <vt:lpstr>Calibri</vt:lpstr>
      <vt:lpstr>Comic Sans MS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Педагогическая находка  «White stripe» </vt:lpstr>
      <vt:lpstr>Презентация PowerPoint</vt:lpstr>
      <vt:lpstr>Презентация PowerPoint</vt:lpstr>
      <vt:lpstr>Презентация PowerPoint</vt:lpstr>
      <vt:lpstr>Полонский Валентин Михайлович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коллаж</dc:title>
  <dc:creator>obstinate</dc:creator>
  <dc:description>Шаблон презентации с сайта https://presentation-creation.ru/</dc:description>
  <cp:lastModifiedBy>HP</cp:lastModifiedBy>
  <cp:revision>367</cp:revision>
  <dcterms:created xsi:type="dcterms:W3CDTF">2018-02-25T09:09:03Z</dcterms:created>
  <dcterms:modified xsi:type="dcterms:W3CDTF">2023-01-31T07:37:43Z</dcterms:modified>
</cp:coreProperties>
</file>