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9" r:id="rId4"/>
    <p:sldId id="257" r:id="rId5"/>
    <p:sldId id="272" r:id="rId6"/>
    <p:sldId id="282" r:id="rId7"/>
    <p:sldId id="280" r:id="rId8"/>
    <p:sldId id="259" r:id="rId9"/>
    <p:sldId id="283" r:id="rId10"/>
    <p:sldId id="284" r:id="rId11"/>
    <p:sldId id="260" r:id="rId12"/>
    <p:sldId id="285" r:id="rId13"/>
    <p:sldId id="274" r:id="rId14"/>
    <p:sldId id="276" r:id="rId15"/>
    <p:sldId id="287" r:id="rId16"/>
    <p:sldId id="288" r:id="rId17"/>
    <p:sldId id="261" r:id="rId18"/>
    <p:sldId id="286" r:id="rId19"/>
    <p:sldId id="278" r:id="rId20"/>
    <p:sldId id="290" r:id="rId21"/>
    <p:sldId id="289" r:id="rId22"/>
    <p:sldId id="291" r:id="rId23"/>
    <p:sldId id="292" r:id="rId24"/>
    <p:sldId id="277" r:id="rId25"/>
    <p:sldId id="26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938-70A7-49F5-9A02-8A2F776B424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90A-2069-40CD-BA6A-DA680515F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938-70A7-49F5-9A02-8A2F776B424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90A-2069-40CD-BA6A-DA680515F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938-70A7-49F5-9A02-8A2F776B424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90A-2069-40CD-BA6A-DA680515F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938-70A7-49F5-9A02-8A2F776B424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90A-2069-40CD-BA6A-DA680515F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938-70A7-49F5-9A02-8A2F776B424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90A-2069-40CD-BA6A-DA680515F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938-70A7-49F5-9A02-8A2F776B424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90A-2069-40CD-BA6A-DA680515F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938-70A7-49F5-9A02-8A2F776B424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90A-2069-40CD-BA6A-DA680515F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938-70A7-49F5-9A02-8A2F776B424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90A-2069-40CD-BA6A-DA680515F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938-70A7-49F5-9A02-8A2F776B424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90A-2069-40CD-BA6A-DA680515F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938-70A7-49F5-9A02-8A2F776B424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90A-2069-40CD-BA6A-DA680515F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938-70A7-49F5-9A02-8A2F776B424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790A-2069-40CD-BA6A-DA680515F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1938-70A7-49F5-9A02-8A2F776B4245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790A-2069-40CD-BA6A-DA680515F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14480" y="1142984"/>
            <a:ext cx="6215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Педагогический </a:t>
            </a:r>
            <a:r>
              <a:rPr lang="ru-RU" sz="3200" b="1" dirty="0" smtClean="0"/>
              <a:t>совет №2</a:t>
            </a:r>
          </a:p>
          <a:p>
            <a:pPr algn="ctr"/>
            <a:r>
              <a:rPr lang="ru-RU" sz="3200" b="1" dirty="0" smtClean="0"/>
              <a:t>06.12.2017г.</a:t>
            </a:r>
          </a:p>
          <a:p>
            <a:r>
              <a:rPr lang="ru-RU" sz="3200" b="1" dirty="0" smtClean="0"/>
              <a:t>Присутствовало-10 педагогов 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786058"/>
            <a:ext cx="7143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Развитие творческих способностей детей через театрализованную деятельность, во всех видах деятельности</a:t>
            </a:r>
            <a:r>
              <a:rPr lang="ru-RU" sz="32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3200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Подготовила: старший воспитатель</a:t>
            </a: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Гришилова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1285860"/>
            <a:ext cx="6929486" cy="519770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928662" y="1857364"/>
            <a:ext cx="750099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 № 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какие две основные группы можно разделить театрализованные игры в зависимости от средств изображения?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(Дайте их краткую характеристику и приведите примеры видов игр, входящих в их состав).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1285860"/>
            <a:ext cx="6858048" cy="514411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85852" y="1571612"/>
            <a:ext cx="692948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Задание 4</a:t>
            </a:r>
          </a:p>
          <a:p>
            <a:pPr algn="ctr"/>
            <a:r>
              <a:rPr lang="ru-RU" sz="2400" b="1" u="sng" dirty="0" smtClean="0"/>
              <a:t> Игра </a:t>
            </a:r>
            <a:r>
              <a:rPr lang="ru-RU" sz="2400" b="1" u="sng" dirty="0"/>
              <a:t>– драматизация – один из видов театрализованной деятельности. </a:t>
            </a:r>
            <a:endParaRPr lang="ru-RU" sz="2400" b="1" u="sng" dirty="0" smtClean="0"/>
          </a:p>
          <a:p>
            <a:pPr algn="ctr"/>
            <a:endParaRPr lang="ru-RU" sz="2400" b="1" u="sng" dirty="0"/>
          </a:p>
          <a:p>
            <a:r>
              <a:rPr lang="ru-RU" sz="2400" dirty="0"/>
              <a:t>Мотив данных игр ориентирован на процесс игры, а не на ее результат. Игра – драматизация часто становится спектаклем, в котором дети играют для зрителей, а не для себя. Руководство этим видом игр требует большого мастерства и педагогического такта. </a:t>
            </a:r>
          </a:p>
          <a:p>
            <a:r>
              <a:rPr lang="ru-RU" sz="2400" b="1" u="sng" dirty="0">
                <a:solidFill>
                  <a:srgbClr val="FF0000"/>
                </a:solidFill>
              </a:rPr>
              <a:t>Игра – драматизация имеет несколько правил.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071538" y="2285992"/>
            <a:ext cx="3143272" cy="10001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Правило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индивидуальности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3857628"/>
            <a:ext cx="3071834" cy="10001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Правило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помогающих вопросов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5286388"/>
            <a:ext cx="3286148" cy="10001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Атрибутика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драматизациям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8" y="5214950"/>
            <a:ext cx="3143272" cy="10001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Правило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мудрого руководителя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3504" y="3786190"/>
            <a:ext cx="2786082" cy="10001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обратной связи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4876" y="2357430"/>
            <a:ext cx="3429024" cy="10001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Правило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всеобщего участия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1142984"/>
            <a:ext cx="4286280" cy="9858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6-правил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14348" y="3357562"/>
            <a:ext cx="4286280" cy="30469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драматизации участвуют все дети. Если не хватает ролей для изображения людей, зверей, то активными участниками спектакля могут стать деревья, кусты, ветер, избушка и т.д., которые могут помогать героям сказки, могут мешать, а могут передавать и усиливать настроение главных героев. Правило свободы выбора. Каждая сказка проигрывается неоднократно. Она повторяется (но это будет каждый раз другая сказка) до тех пор, пока каждый ребенок не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проиграет все роли, которые он хочет.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928794" y="1214422"/>
            <a:ext cx="5000660" cy="206210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Драматизация – это не просто пересказ сказки, в ней нет строго очерченных ролей с заранее выученным текстом. Дети переживают за своего героя, действуют от его имени, привнося в персонаж свою личность. Именно поэтому герой, сыгранный одним ребенком, будет совсем не похож на героя, сыгранного другой ребенком. Да и один и тот же ребенок, играя во второй раз, может быть совсем другим.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3429000"/>
            <a:ext cx="3286148" cy="206210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облегчения необходимо обсудить, «проговорить» каждую роль. В этом вам помогут вопросы: Что ты хочешь делать? Что тебе мешает в этом? Что поможет сделать это? Что чувствует твой персонаж? Какой он? О чем он мечтает? Что он хочет сказать?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14290"/>
            <a:ext cx="4286280" cy="92869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Подберите правильное значение к правилам 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000100" y="4429132"/>
            <a:ext cx="3429024" cy="181588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 проигрывания проходит ее обсуждение: Какие чувства ты испытывал во время спектакля? Чье поведение, чьи поступки тебе понравились? Почему? Кто тебе больше всего помог в игре? Кого ты хочешь теперь сыграть? Почему?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928794" y="1214422"/>
            <a:ext cx="5000660" cy="30469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Атрибутика (элементы костюмов, маски, декорации) помогает детям погрузиться в сказочный мир, лучше почувствовать свои героев, передать их характер. Она создает определенное настроение, подготавливает маленьких артистов к восприятию и передаче изменений, происходящих по ходу сюжета. Атрибутика не должна быть сложной. Дети изготавливают ее сами. При создании маски важным оказывается не портретное сходство ее с персонажем (насколько точно, например, нарисован пятачок), а передача настроения героя и нашего отношения к нему.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4643446"/>
            <a:ext cx="3286148" cy="83099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Соблюдение и сопровождение педагогом всех перечисленных правил драматизации.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00100" y="1142984"/>
            <a:ext cx="7500990" cy="497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задание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«Представление»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 при помощи пантомимы изобразить известные русские пословицы)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«Слезами горю не поможешь»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«Душа в пятки ушла»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«Не так страшен чёрт, как его малюют»</a:t>
            </a:r>
          </a:p>
          <a:p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«Волков бояться - в лес не ходить»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«Моя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хата с краю, ничего 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знаю»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тесноте да не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обиде»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милым рай и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шалаше»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«Яблоко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 яблони не далеко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падает» 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928670"/>
            <a:ext cx="3429024" cy="549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496" y="1928802"/>
            <a:ext cx="4427537" cy="435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64626" y="857232"/>
            <a:ext cx="34220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Пантомима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«Душа в пятки ушла»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57224" y="1214422"/>
            <a:ext cx="75009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Итоги  тематической проверки на 06.12.2017г.</a:t>
            </a:r>
            <a:endParaRPr lang="ru-RU" sz="3200" dirty="0" smtClean="0"/>
          </a:p>
          <a:p>
            <a:pPr algn="ctr"/>
            <a:r>
              <a:rPr lang="ru-RU" sz="3200" b="1" dirty="0" smtClean="0"/>
              <a:t>«</a:t>
            </a:r>
            <a:r>
              <a:rPr lang="ru-RU" sz="3200" b="1" dirty="0"/>
              <a:t>Организация условий для театрализованной деятельности детей в детском </a:t>
            </a:r>
            <a:r>
              <a:rPr lang="ru-RU" sz="3200" b="1" dirty="0" smtClean="0"/>
              <a:t>саду»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285992"/>
            <a:ext cx="5619122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928794" y="785794"/>
            <a:ext cx="5286412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помощью коробочки ощущений и жетонов, в начале педагогического совета, воспитатели делятся на команды.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6354" y="2071678"/>
            <a:ext cx="3361926" cy="355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2000240"/>
            <a:ext cx="742955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ходе тематической проверки проведен смотр игровой среды для театрализованной деятельности детей во всех возрастных группах 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Практически во всех группах предусмотрены центры театрализованной деятельности. В которых имеются различные виды театров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«бибабо», настольный, пальчиковый, театр на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фланелеграфе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конусный театр, театр на палочках, )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различные реквизиты для разыгрывания сценок 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спектаклей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фланелеграф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маски, костюмы).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виды театров 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реквизиты для разыгрывания сценок и спектаклей безопасны, эстетичны, аккуратно хранятся в доступном месте для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1857364"/>
            <a:ext cx="735811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Документация по календарным планам воспитателей ведётся аккуратно. Планирование соответствует программным требованиям, возрастным особенностям детей, по театрализованной деятельности педагоги планируют разные формы работы: рассматривание иллюстраций, дидактические, подвижные игры, чтение сказок, артикуляционная гимнастика, упражнения для голоса, загадки-описания, инсценировка, показ театра и т.</a:t>
            </a:r>
            <a:r>
              <a:rPr lang="ru-RU" sz="2000" dirty="0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/>
              <a:t>3.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воспитателей имеется материал по организации и проведению театрализованной деятельности по возрасту: речевые игры и упражнения, физкультминутки, пальчиковая гимнастика, методические рекомендации,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отсутствуют дидактические игры в центрах театрализованной деятельности.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2143116"/>
            <a:ext cx="807249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ходе подготовки к педсовету были проведены открытые просмотры по НОД с применением театрализованной деятельности. В группе раннего возраста « Непоседы» была инсценировка сказки  «Репка». В младшей группе « Смородинка» проведено интегрированное занятие « Путешествие в сказку». В средней группе « Солнышко» в гости приходил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Лесовичок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дети превратились в актеров и показывали  ему различные эмоции, читали скороговорки, а в конце путешествия разыграли по ролям сказку « Колобок».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старше-подготовительной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группе «Гномики» дети знакомились с разными видами театра. Организация театрализованной деятельностью детей осуществляется воспитателями не только в НОД, но и в свободной деятельности детей. Во второй половине дня планируются с/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игры, чтение и совместный анализ сказок, проигрывание отрывков из сказок. Постоянно пополняется центр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Ряжения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различными атрибутами.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1857364"/>
            <a:ext cx="735811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результатам тематического контроля можно сделать следующие выводы: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педагогического коллектива детского сада по созданию условий для театрализованной деятельности в ДО ведётся планомерно, целенаправленно, систематично. Грубых нарушений не выявлено.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Рекомендации: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Воспитателям групп сделать ширмы для теневого театра.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Воспитателям группы «Непоседы», пополнить центр театрализованной деятельности различными видами театров.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Продумать и организовать работу с родителями по данной теме.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14348" y="1428736"/>
            <a:ext cx="785818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Решения </a:t>
            </a:r>
            <a:r>
              <a:rPr lang="ru-RU" b="1" dirty="0"/>
              <a:t>педагогического совета </a:t>
            </a:r>
          </a:p>
          <a:p>
            <a:endParaRPr lang="ru-RU" dirty="0"/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Продолжать работу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театрализованной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деятельнотси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ответственные воспитатели групп, срок исполнения в течение учебного года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каждой возрастной группе проводить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развитию речи артикуляционную гимнастику. Ответственные: воспитатели . Сроки исполнения: постоянно. Создать картотеку артикуляционных упражнений в каждой группе. Ответственные воспитатели, срок исполнения-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01.02.2018г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Поощрять исполнительское творчество детей, привлекать к театральным играм малоактивных и застенчивых детей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ответственные воспитатели, срок исполнения - постоянно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Организовать показ спектакля детьми старшего возраста, для детей младшего возраста. Ответственные воспитатели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средней и старше- подготовительной группы,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срок исполнения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март, апрель 2018г.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57224" y="1785926"/>
            <a:ext cx="76438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Рефлексия. Оценка своего участия в педсовете.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Интересна ли вам форма проведения нынешнего мероприятия? Чем?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Какую бы еще информацию по этой теме вы хотели бы получить?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Возникла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 какая – то идея, которую вы воплотите в жизнь?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Какой материал был наиболее интересен?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Какой материал и формы работы, по вашему мнению, были бы интересны и полезны родителям?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85786" y="1000108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Black" pitchFamily="34" charset="0"/>
              </a:rPr>
              <a:t>Повестка дня</a:t>
            </a:r>
            <a:r>
              <a:rPr lang="ru-RU" dirty="0">
                <a:latin typeface="Arial Black" pitchFamily="34" charset="0"/>
              </a:rPr>
              <a:t>: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.Сообщение старшего воспитателя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Гришиловой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О.В.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                            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Актуальность театрализованной деятельности в развитии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 дошкольного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возраста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Выступление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Трещаловой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Г.М. Консультация по теме </a:t>
            </a:r>
            <a:r>
              <a:rPr lang="ru-RU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Развитие творческих способностей детей через театрализованную деятельность, во всех видах деятельности</a:t>
            </a:r>
            <a:r>
              <a:rPr lang="ru-RU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b="1" dirty="0" smtClean="0"/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Обсуждение открытой НОД во всех возрастных группах: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Гр. Раннего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возраста-Лицкевич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Л.И.(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НОД-Ботева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М.А.)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Младшая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группа-Кондра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О.И .(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НОД-Грейден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Д.А.)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группа-Ясевич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АН.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НОД-Путинцева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А.В.)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Старше-подготовительная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группа-Федоренко А.Ю.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(анализ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НОД-Трещалова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Г.М.)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4.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Деловая игра “ Театральный ринг”.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Итоги тематического контроля по теме: «Организация театрализованной деятельности как совместной и самостоятельной формы работы с детьми»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принятие решения педагогического совета.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Рефлексия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00166" y="1214422"/>
            <a:ext cx="61436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    Цель</a:t>
            </a:r>
            <a:r>
              <a:rPr lang="ru-RU" b="1" dirty="0">
                <a:latin typeface="Arial Black" pitchFamily="34" charset="0"/>
              </a:rPr>
              <a:t>:</a:t>
            </a:r>
            <a:r>
              <a:rPr lang="ru-RU" dirty="0"/>
              <a:t> 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Систематизировать знания педагогов по театрально-игровой деятельности детей дошкольного возраста и создание в ДОУ условий для их самореализации.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500306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 Black" pitchFamily="34" charset="0"/>
              </a:rPr>
              <a:t>«Актуальность театрализованной деятельности в развитии детей дошкольного возраста</a:t>
            </a:r>
            <a:r>
              <a:rPr lang="ru-RU" dirty="0" smtClean="0">
                <a:latin typeface="Arial Black" pitchFamily="34" charset="0"/>
              </a:rPr>
              <a:t>».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286125"/>
            <a:ext cx="77867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период психологической адаптации ребенка к школе, у 67-69% детей возникают страхи, срывы, заторможенность, суетливость. У детей, которые как говорят психологи «не доиграли» часто отсутствуют навыки произвольного поведения, недостаточно развиты память и внимание.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Самый короткий путь эмоционального раскрепощения ребенка, снятие зажатости обучения, чувствованию и художественному воображению – это путь через игру, фантазированию, сочинительству.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Решение этих проблем – театрализованная деятельность.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28662" y="1285860"/>
            <a:ext cx="75009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Именно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театрализованная деятельность позволяет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решать  многие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педагогические задачи, касающиеся формирования выразительности речи ребенка, интеллектуального и художественно – эстетического воспитания. Участвуя в театрализованных играх, дети становятся участниками разных событий из жизни людей, животных. Растений, что дает им возможность глубже познать окружающий мир. Одновременно театрализованная игра прививает ребенку устойчивый интерес к родной культуре, литературе, театру.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143380"/>
            <a:ext cx="77867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Очевидно, что театрализованная деятельность учит детей быть творческими личностями, способными к восприятию новизны, умению импровизировать. Нашему обществу необходим человек такого качества, который бы смело мог входить в современную ситуацию, умел владеть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проблемой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творчески, без предварительной подготовки, имел мужество пробовать и ошибаться пока не будет найдено верное решение.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1571612"/>
            <a:ext cx="6500858" cy="431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55075" y="1000108"/>
            <a:ext cx="70338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Деловая игра</a:t>
            </a:r>
            <a:endParaRPr kumimoji="0" lang="ru-RU" sz="54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«Театральный ринг»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828836"/>
            <a:ext cx="76438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/>
              <a:t>Задание № 1 </a:t>
            </a:r>
            <a:r>
              <a:rPr lang="ru-RU" sz="2400" b="1" dirty="0" smtClean="0">
                <a:solidFill>
                  <a:srgbClr val="FF0000"/>
                </a:solidFill>
              </a:rPr>
              <a:t>Игра </a:t>
            </a:r>
            <a:r>
              <a:rPr lang="ru-RU" sz="2400" b="1" dirty="0">
                <a:solidFill>
                  <a:srgbClr val="FF0000"/>
                </a:solidFill>
              </a:rPr>
              <a:t>«Расскажи сказку по-другому» </a:t>
            </a:r>
          </a:p>
          <a:p>
            <a:r>
              <a:rPr lang="ru-RU" b="1" i="1" dirty="0"/>
              <a:t>Цель: научить рассказывать сказку от начала и до конца от лица героя сказки или предмета. Выходят по 1 </a:t>
            </a:r>
            <a:r>
              <a:rPr lang="ru-RU" b="1" i="1" dirty="0" smtClean="0"/>
              <a:t>человеку от команды.</a:t>
            </a:r>
            <a:r>
              <a:rPr lang="ru-RU" i="1" dirty="0"/>
              <a:t> </a:t>
            </a:r>
            <a:endParaRPr lang="ru-RU" i="1" dirty="0" smtClean="0"/>
          </a:p>
          <a:p>
            <a:r>
              <a:rPr lang="ru-RU" i="1" dirty="0" smtClean="0"/>
              <a:t>Образец</a:t>
            </a:r>
            <a:r>
              <a:rPr lang="ru-RU" i="1" dirty="0"/>
              <a:t>: </a:t>
            </a:r>
          </a:p>
          <a:p>
            <a:r>
              <a:rPr lang="ru-RU" dirty="0" smtClean="0"/>
              <a:t>Сказка </a:t>
            </a:r>
            <a:r>
              <a:rPr lang="ru-RU" dirty="0"/>
              <a:t>«Колобок» от лица тропинки, проходящей рядом с домом: «Я – тропинка извилистая. Недалеко от меня дом стоит красивый. Слышу я, что как-то раз Дед Бабке говорит: «Бабка, испеки колобок». Долго не было Бабки, смотрю, она к окну подошла и положила колобок, чтобы он остыл немножко. Колобок лежал, лежал, а потом упал на меня и покатился. Он был тепленький, мягкий, кругленький. Катится, катится, а навстречу ему зайчик …и т.п. таким образом, рассказываем сказку до конца, применяя знания о произведениях художественной литературы на практике. </a:t>
            </a:r>
            <a:endParaRPr lang="ru-RU" b="1" i="1" dirty="0" smtClean="0"/>
          </a:p>
          <a:p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214410" y="1357298"/>
          <a:ext cx="6643740" cy="45005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4374"/>
                <a:gridCol w="664374"/>
                <a:gridCol w="664374"/>
                <a:gridCol w="664374"/>
                <a:gridCol w="664374"/>
                <a:gridCol w="664374"/>
                <a:gridCol w="664374"/>
                <a:gridCol w="664374"/>
                <a:gridCol w="664374"/>
                <a:gridCol w="664374"/>
              </a:tblGrid>
              <a:tr h="7500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</a:tr>
              <a:tr h="7500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38100" cmpd="sng">
                      <a:noFill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7500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7500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71538" y="285728"/>
            <a:ext cx="6357982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Задание № 2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Кроссворд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71538" y="2143116"/>
            <a:ext cx="735811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Место для представлений, зрелищ.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Кто пишет пьесы для представления?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Кто руководит постановкой спектакля?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Группа музыкантов, исполняющая музыку к спектаклю.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Человек, управляющий оркестром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Автор музыкальных произведений, пишущий музыку к спектаклям.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1142984"/>
            <a:ext cx="592935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36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ВОПРОСЫ К КРОССВОРДУ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1603</Words>
  <Application>Microsoft Office PowerPoint</Application>
  <PresentationFormat>Экран (4:3)</PresentationFormat>
  <Paragraphs>103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123</cp:lastModifiedBy>
  <cp:revision>54</cp:revision>
  <dcterms:created xsi:type="dcterms:W3CDTF">2017-12-06T05:48:02Z</dcterms:created>
  <dcterms:modified xsi:type="dcterms:W3CDTF">2017-12-07T17:22:24Z</dcterms:modified>
</cp:coreProperties>
</file>