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1" r:id="rId5"/>
    <p:sldMasterId id="2147483728" r:id="rId6"/>
    <p:sldMasterId id="2147483745" r:id="rId7"/>
  </p:sldMasterIdLst>
  <p:sldIdLst>
    <p:sldId id="256" r:id="rId8"/>
    <p:sldId id="284" r:id="rId9"/>
    <p:sldId id="285" r:id="rId10"/>
    <p:sldId id="291" r:id="rId11"/>
    <p:sldId id="286" r:id="rId12"/>
    <p:sldId id="287" r:id="rId13"/>
    <p:sldId id="292" r:id="rId14"/>
    <p:sldId id="288" r:id="rId15"/>
    <p:sldId id="280" r:id="rId16"/>
    <p:sldId id="28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65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0583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38857"/>
      </p:ext>
    </p:extLst>
  </p:cSld>
  <p:clrMapOvr>
    <a:masterClrMapping/>
  </p:clrMapOvr>
  <p:transition spd="slow" advClick="0" advTm="5000">
    <p:cover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05785"/>
      </p:ext>
    </p:extLst>
  </p:cSld>
  <p:clrMapOvr>
    <a:masterClrMapping/>
  </p:clrMapOvr>
  <p:transition spd="slow" advClick="0" advTm="5000">
    <p:cover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839703"/>
      </p:ext>
    </p:extLst>
  </p:cSld>
  <p:clrMapOvr>
    <a:masterClrMapping/>
  </p:clrMapOvr>
  <p:transition spd="slow" advClick="0" advTm="5000">
    <p:cove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14714"/>
      </p:ext>
    </p:extLst>
  </p:cSld>
  <p:clrMapOvr>
    <a:masterClrMapping/>
  </p:clrMapOvr>
  <p:transition spd="slow" advClick="0" advTm="5000">
    <p:cover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1532749"/>
      </p:ext>
    </p:extLst>
  </p:cSld>
  <p:clrMapOvr>
    <a:masterClrMapping/>
  </p:clrMapOvr>
  <p:transition spd="slow" advClick="0" advTm="5000">
    <p:cover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78548"/>
      </p:ext>
    </p:extLst>
  </p:cSld>
  <p:clrMapOvr>
    <a:masterClrMapping/>
  </p:clrMapOvr>
  <p:transition spd="slow" advClick="0" advTm="5000">
    <p:cover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28684"/>
      </p:ext>
    </p:extLst>
  </p:cSld>
  <p:clrMapOvr>
    <a:masterClrMapping/>
  </p:clrMapOvr>
  <p:transition spd="slow" advClick="0" advTm="5000">
    <p:cover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66761"/>
      </p:ext>
    </p:extLst>
  </p:cSld>
  <p:clrMapOvr>
    <a:masterClrMapping/>
  </p:clrMapOvr>
  <p:transition spd="slow" advClick="0" advTm="5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33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6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96472"/>
      </p:ext>
    </p:extLst>
  </p:cSld>
  <p:clrMapOvr>
    <a:masterClrMapping/>
  </p:clrMapOvr>
  <p:transition spd="slow" advClick="0" advTm="500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731"/>
      </p:ext>
    </p:extLst>
  </p:cSld>
  <p:clrMapOvr>
    <a:masterClrMapping/>
  </p:clrMapOvr>
  <p:transition spd="slow" advClick="0" advTm="5000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71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3267"/>
      </p:ext>
    </p:extLst>
  </p:cSld>
  <p:clrMapOvr>
    <a:masterClrMapping/>
  </p:clrMapOvr>
  <p:transition spd="slow" advClick="0" advTm="5000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45203"/>
      </p:ext>
    </p:extLst>
  </p:cSld>
  <p:clrMapOvr>
    <a:masterClrMapping/>
  </p:clrMapOvr>
  <p:transition spd="slow" advClick="0" advTm="5000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24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24" y="273727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303" y="273727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07513"/>
      </p:ext>
    </p:extLst>
  </p:cSld>
  <p:clrMapOvr>
    <a:masterClrMapping/>
  </p:clrMapOvr>
  <p:transition spd="slow" advClick="0" advTm="5000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54866"/>
      </p:ext>
    </p:extLst>
  </p:cSld>
  <p:clrMapOvr>
    <a:masterClrMapping/>
  </p:clrMapOvr>
  <p:transition spd="slow" advClick="0" advTm="5000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45263"/>
      </p:ext>
    </p:extLst>
  </p:cSld>
  <p:clrMapOvr>
    <a:masterClrMapping/>
  </p:clrMapOvr>
  <p:transition spd="slow" advClick="0" advTm="5000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51495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14929"/>
      </p:ext>
    </p:extLst>
  </p:cSld>
  <p:clrMapOvr>
    <a:masterClrMapping/>
  </p:clrMapOvr>
  <p:transition spd="slow" advClick="0" advTm="5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560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16323"/>
      </p:ext>
    </p:extLst>
  </p:cSld>
  <p:clrMapOvr>
    <a:masterClrMapping/>
  </p:clrMapOvr>
  <p:transition spd="slow" advClick="0" advTm="5000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35495"/>
      </p:ext>
    </p:extLst>
  </p:cSld>
  <p:clrMapOvr>
    <a:masterClrMapping/>
  </p:clrMapOvr>
  <p:transition spd="slow" advClick="0" advTm="5000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15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9829152"/>
      </p:ext>
    </p:extLst>
  </p:cSld>
  <p:clrMapOvr>
    <a:masterClrMapping/>
  </p:clrMapOvr>
  <p:transition spd="slow" advClick="0" advTm="5000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28408"/>
      </p:ext>
    </p:extLst>
  </p:cSld>
  <p:clrMapOvr>
    <a:masterClrMapping/>
  </p:clrMapOvr>
  <p:transition spd="slow" advClick="0" advTm="5000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15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4830725"/>
      </p:ext>
    </p:extLst>
  </p:cSld>
  <p:clrMapOvr>
    <a:masterClrMapping/>
  </p:clrMapOvr>
  <p:transition spd="slow" advClick="0" advTm="5000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04844"/>
      </p:ext>
    </p:extLst>
  </p:cSld>
  <p:clrMapOvr>
    <a:masterClrMapping/>
  </p:clrMapOvr>
  <p:transition spd="slow" advClick="0" advTm="5000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55197"/>
      </p:ext>
    </p:extLst>
  </p:cSld>
  <p:clrMapOvr>
    <a:masterClrMapping/>
  </p:clrMapOvr>
  <p:transition spd="slow" advClick="0" advTm="5000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70" y="60963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16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86783"/>
      </p:ext>
    </p:extLst>
  </p:cSld>
  <p:clrMapOvr>
    <a:masterClrMapping/>
  </p:clrMapOvr>
  <p:transition spd="slow" advClick="0" advTm="5000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62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69193"/>
      </p:ext>
    </p:extLst>
  </p:cSld>
  <p:clrMapOvr>
    <a:masterClrMapping/>
  </p:clrMapOvr>
  <p:transition spd="slow" advClick="0" advTm="5000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53033"/>
      </p:ext>
    </p:extLst>
  </p:cSld>
  <p:clrMapOvr>
    <a:masterClrMapping/>
  </p:clrMapOvr>
  <p:transition spd="slow" advClick="0" advTm="5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403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71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94120"/>
      </p:ext>
    </p:extLst>
  </p:cSld>
  <p:clrMapOvr>
    <a:masterClrMapping/>
  </p:clrMapOvr>
  <p:transition spd="slow" advClick="0" advTm="5000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93772"/>
      </p:ext>
    </p:extLst>
  </p:cSld>
  <p:clrMapOvr>
    <a:masterClrMapping/>
  </p:clrMapOvr>
  <p:transition spd="slow" advClick="0" advTm="5000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23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23" y="2737274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302" y="2737274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0621"/>
      </p:ext>
    </p:extLst>
  </p:cSld>
  <p:clrMapOvr>
    <a:masterClrMapping/>
  </p:clrMapOvr>
  <p:transition spd="slow" advClick="0" advTm="5000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04577"/>
      </p:ext>
    </p:extLst>
  </p:cSld>
  <p:clrMapOvr>
    <a:masterClrMapping/>
  </p:clrMapOvr>
  <p:transition spd="slow" advClick="0" advTm="5000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86765"/>
      </p:ext>
    </p:extLst>
  </p:cSld>
  <p:clrMapOvr>
    <a:masterClrMapping/>
  </p:clrMapOvr>
  <p:transition spd="slow" advClick="0" advTm="5000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514953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62632"/>
      </p:ext>
    </p:extLst>
  </p:cSld>
  <p:clrMapOvr>
    <a:masterClrMapping/>
  </p:clrMapOvr>
  <p:transition spd="slow" advClick="0" advTm="5000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99421"/>
      </p:ext>
    </p:extLst>
  </p:cSld>
  <p:clrMapOvr>
    <a:masterClrMapping/>
  </p:clrMapOvr>
  <p:transition spd="slow" advClick="0" advTm="5000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82743"/>
      </p:ext>
    </p:extLst>
  </p:cSld>
  <p:clrMapOvr>
    <a:masterClrMapping/>
  </p:clrMapOvr>
  <p:transition spd="slow" advClick="0" advTm="5000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14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2362904"/>
      </p:ext>
    </p:extLst>
  </p:cSld>
  <p:clrMapOvr>
    <a:masterClrMapping/>
  </p:clrMapOvr>
  <p:transition spd="slow" advClick="0" advTm="5000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5354"/>
      </p:ext>
    </p:extLst>
  </p:cSld>
  <p:clrMapOvr>
    <a:masterClrMapping/>
  </p:clrMapOvr>
  <p:transition spd="slow" advClick="0" advTm="5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489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14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4803450"/>
      </p:ext>
    </p:extLst>
  </p:cSld>
  <p:clrMapOvr>
    <a:masterClrMapping/>
  </p:clrMapOvr>
  <p:transition spd="slow" advClick="0" advTm="5000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27586"/>
      </p:ext>
    </p:extLst>
  </p:cSld>
  <p:clrMapOvr>
    <a:masterClrMapping/>
  </p:clrMapOvr>
  <p:transition spd="slow" advClick="0" advTm="5000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75109"/>
      </p:ext>
    </p:extLst>
  </p:cSld>
  <p:clrMapOvr>
    <a:masterClrMapping/>
  </p:clrMapOvr>
  <p:transition spd="slow" advClick="0" advTm="5000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69" y="609628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15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56306"/>
      </p:ext>
    </p:extLst>
  </p:cSld>
  <p:clrMapOvr>
    <a:masterClrMapping/>
  </p:clrMapOvr>
  <p:transition spd="slow" advClick="0" advTm="5000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58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84289"/>
      </p:ext>
    </p:extLst>
  </p:cSld>
  <p:clrMapOvr>
    <a:masterClrMapping/>
  </p:clrMapOvr>
  <p:transition spd="slow" advClick="0" advTm="5000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05562"/>
      </p:ext>
    </p:extLst>
  </p:cSld>
  <p:clrMapOvr>
    <a:masterClrMapping/>
  </p:clrMapOvr>
  <p:transition spd="slow" advClick="0" advTm="5000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71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49449"/>
      </p:ext>
    </p:extLst>
  </p:cSld>
  <p:clrMapOvr>
    <a:masterClrMapping/>
  </p:clrMapOvr>
  <p:transition spd="slow" advClick="0" advTm="5000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11202"/>
      </p:ext>
    </p:extLst>
  </p:cSld>
  <p:clrMapOvr>
    <a:masterClrMapping/>
  </p:clrMapOvr>
  <p:transition spd="slow" advClick="0" advTm="5000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21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21" y="2737270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300" y="2737270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3685"/>
      </p:ext>
    </p:extLst>
  </p:cSld>
  <p:clrMapOvr>
    <a:masterClrMapping/>
  </p:clrMapOvr>
  <p:transition spd="slow" advClick="0" advTm="5000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04568"/>
      </p:ext>
    </p:extLst>
  </p:cSld>
  <p:clrMapOvr>
    <a:masterClrMapping/>
  </p:clrMapOvr>
  <p:transition spd="slow" advClick="0" advTm="5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097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9424"/>
      </p:ext>
    </p:extLst>
  </p:cSld>
  <p:clrMapOvr>
    <a:masterClrMapping/>
  </p:clrMapOvr>
  <p:transition spd="slow" advClick="0" advTm="5000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514949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69347"/>
      </p:ext>
    </p:extLst>
  </p:cSld>
  <p:clrMapOvr>
    <a:masterClrMapping/>
  </p:clrMapOvr>
  <p:transition spd="slow" advClick="0" advTm="5000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33755"/>
      </p:ext>
    </p:extLst>
  </p:cSld>
  <p:clrMapOvr>
    <a:masterClrMapping/>
  </p:clrMapOvr>
  <p:transition spd="slow" advClick="0" advTm="5000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21276"/>
      </p:ext>
    </p:extLst>
  </p:cSld>
  <p:clrMapOvr>
    <a:masterClrMapping/>
  </p:clrMapOvr>
  <p:transition spd="slow" advClick="0" advTm="5000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12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6760357"/>
      </p:ext>
    </p:extLst>
  </p:cSld>
  <p:clrMapOvr>
    <a:masterClrMapping/>
  </p:clrMapOvr>
  <p:transition spd="slow" advClick="0" advTm="5000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76780"/>
      </p:ext>
    </p:extLst>
  </p:cSld>
  <p:clrMapOvr>
    <a:masterClrMapping/>
  </p:clrMapOvr>
  <p:transition spd="slow" advClick="0" advTm="5000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12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6384779"/>
      </p:ext>
    </p:extLst>
  </p:cSld>
  <p:clrMapOvr>
    <a:masterClrMapping/>
  </p:clrMapOvr>
  <p:transition spd="slow" advClick="0" advTm="5000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23326"/>
      </p:ext>
    </p:extLst>
  </p:cSld>
  <p:clrMapOvr>
    <a:masterClrMapping/>
  </p:clrMapOvr>
  <p:transition spd="slow" advClick="0" advTm="5000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21438"/>
      </p:ext>
    </p:extLst>
  </p:cSld>
  <p:clrMapOvr>
    <a:masterClrMapping/>
  </p:clrMapOvr>
  <p:transition spd="slow" advClick="0" advTm="5000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67" y="609624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13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37635"/>
      </p:ext>
    </p:extLst>
  </p:cSld>
  <p:clrMapOvr>
    <a:masterClrMapping/>
  </p:clrMapOvr>
  <p:transition spd="slow" advClick="0" advTm="5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709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52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38145"/>
      </p:ext>
    </p:extLst>
  </p:cSld>
  <p:clrMapOvr>
    <a:masterClrMapping/>
  </p:clrMapOvr>
  <p:transition spd="slow" advClick="0" advTm="5000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92571"/>
      </p:ext>
    </p:extLst>
  </p:cSld>
  <p:clrMapOvr>
    <a:masterClrMapping/>
  </p:clrMapOvr>
  <p:transition spd="slow" advClick="0" advTm="5000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71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66364"/>
      </p:ext>
    </p:extLst>
  </p:cSld>
  <p:clrMapOvr>
    <a:masterClrMapping/>
  </p:clrMapOvr>
  <p:transition spd="slow" advClick="0" advTm="5000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35457"/>
      </p:ext>
    </p:extLst>
  </p:cSld>
  <p:clrMapOvr>
    <a:masterClrMapping/>
  </p:clrMapOvr>
  <p:transition spd="slow" advClick="0" advTm="5000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8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8" y="2737264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7" y="2737264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71054"/>
      </p:ext>
    </p:extLst>
  </p:cSld>
  <p:clrMapOvr>
    <a:masterClrMapping/>
  </p:clrMapOvr>
  <p:transition spd="slow" advClick="0" advTm="5000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48151"/>
      </p:ext>
    </p:extLst>
  </p:cSld>
  <p:clrMapOvr>
    <a:masterClrMapping/>
  </p:clrMapOvr>
  <p:transition spd="slow" advClick="0" advTm="5000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2821"/>
      </p:ext>
    </p:extLst>
  </p:cSld>
  <p:clrMapOvr>
    <a:masterClrMapping/>
  </p:clrMapOvr>
  <p:transition spd="slow" advClick="0" advTm="5000"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514943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04852"/>
      </p:ext>
    </p:extLst>
  </p:cSld>
  <p:clrMapOvr>
    <a:masterClrMapping/>
  </p:clrMapOvr>
  <p:transition spd="slow" advClick="0" advTm="5000">
    <p:cov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15212"/>
      </p:ext>
    </p:extLst>
  </p:cSld>
  <p:clrMapOvr>
    <a:masterClrMapping/>
  </p:clrMapOvr>
  <p:transition spd="slow" advClick="0" advTm="5000">
    <p:cov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428123"/>
      </p:ext>
    </p:extLst>
  </p:cSld>
  <p:clrMapOvr>
    <a:masterClrMapping/>
  </p:clrMapOvr>
  <p:transition spd="slow" advClick="0" advTm="5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469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9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8701950"/>
      </p:ext>
    </p:extLst>
  </p:cSld>
  <p:clrMapOvr>
    <a:masterClrMapping/>
  </p:clrMapOvr>
  <p:transition spd="slow" advClick="0" advTm="5000">
    <p:cov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7868"/>
      </p:ext>
    </p:extLst>
  </p:cSld>
  <p:clrMapOvr>
    <a:masterClrMapping/>
  </p:clrMapOvr>
  <p:transition spd="slow" advClick="0" advTm="5000">
    <p:cov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9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787710"/>
      </p:ext>
    </p:extLst>
  </p:cSld>
  <p:clrMapOvr>
    <a:masterClrMapping/>
  </p:clrMapOvr>
  <p:transition spd="slow" advClick="0" advTm="5000">
    <p:cov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48443"/>
      </p:ext>
    </p:extLst>
  </p:cSld>
  <p:clrMapOvr>
    <a:masterClrMapping/>
  </p:clrMapOvr>
  <p:transition spd="slow" advClick="0" advTm="5000">
    <p:cover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585"/>
      </p:ext>
    </p:extLst>
  </p:cSld>
  <p:clrMapOvr>
    <a:masterClrMapping/>
  </p:clrMapOvr>
  <p:transition spd="slow" advClick="0" advTm="5000">
    <p:cov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64" y="609618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10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14531"/>
      </p:ext>
    </p:extLst>
  </p:cSld>
  <p:clrMapOvr>
    <a:masterClrMapping/>
  </p:clrMapOvr>
  <p:transition spd="slow" advClick="0" advTm="5000">
    <p:cover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4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64640"/>
      </p:ext>
    </p:extLst>
  </p:cSld>
  <p:clrMapOvr>
    <a:masterClrMapping/>
  </p:clrMapOvr>
  <p:transition spd="slow" advClick="0" advTm="5000">
    <p:cover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08910"/>
      </p:ext>
    </p:extLst>
  </p:cSld>
  <p:clrMapOvr>
    <a:masterClrMapping/>
  </p:clrMapOvr>
  <p:transition spd="slow" advClick="0" advTm="5000">
    <p:cover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71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9748"/>
      </p:ext>
    </p:extLst>
  </p:cSld>
  <p:clrMapOvr>
    <a:masterClrMapping/>
  </p:clrMapOvr>
  <p:transition spd="slow" advClick="0" advTm="5000">
    <p:cover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502225"/>
      </p:ext>
    </p:extLst>
  </p:cSld>
  <p:clrMapOvr>
    <a:masterClrMapping/>
  </p:clrMapOvr>
  <p:transition spd="slow" advClick="0" advTm="5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570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4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4" y="273725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3" y="273725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69449"/>
      </p:ext>
    </p:extLst>
  </p:cSld>
  <p:clrMapOvr>
    <a:masterClrMapping/>
  </p:clrMapOvr>
  <p:transition spd="slow" advClick="0" advTm="5000">
    <p:cover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61768"/>
      </p:ext>
    </p:extLst>
  </p:cSld>
  <p:clrMapOvr>
    <a:masterClrMapping/>
  </p:clrMapOvr>
  <p:transition spd="slow" advClick="0" advTm="5000">
    <p:cov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82763"/>
      </p:ext>
    </p:extLst>
  </p:cSld>
  <p:clrMapOvr>
    <a:masterClrMapping/>
  </p:clrMapOvr>
  <p:transition spd="slow" advClick="0" advTm="5000">
    <p:cov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51493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49107"/>
      </p:ext>
    </p:extLst>
  </p:cSld>
  <p:clrMapOvr>
    <a:masterClrMapping/>
  </p:clrMapOvr>
  <p:transition spd="slow" advClick="0" advTm="5000">
    <p:cover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02897"/>
      </p:ext>
    </p:extLst>
  </p:cSld>
  <p:clrMapOvr>
    <a:masterClrMapping/>
  </p:clrMapOvr>
  <p:transition spd="slow" advClick="0" advTm="5000">
    <p:cover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90661"/>
      </p:ext>
    </p:extLst>
  </p:cSld>
  <p:clrMapOvr>
    <a:masterClrMapping/>
  </p:clrMapOvr>
  <p:transition spd="slow" advClick="0" advTm="5000">
    <p:cover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5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9757040"/>
      </p:ext>
    </p:extLst>
  </p:cSld>
  <p:clrMapOvr>
    <a:masterClrMapping/>
  </p:clrMapOvr>
  <p:transition spd="slow" advClick="0" advTm="5000">
    <p:cover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14119"/>
      </p:ext>
    </p:extLst>
  </p:cSld>
  <p:clrMapOvr>
    <a:masterClrMapping/>
  </p:clrMapOvr>
  <p:transition spd="slow" advClick="0" advTm="5000">
    <p:cover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5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3828044"/>
      </p:ext>
    </p:extLst>
  </p:cSld>
  <p:clrMapOvr>
    <a:masterClrMapping/>
  </p:clrMapOvr>
  <p:transition spd="slow" advClick="0" advTm="5000">
    <p:cover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40170"/>
      </p:ext>
    </p:extLst>
  </p:cSld>
  <p:clrMapOvr>
    <a:masterClrMapping/>
  </p:clrMapOvr>
  <p:transition spd="slow" advClick="0" advTm="5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752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97016"/>
      </p:ext>
    </p:extLst>
  </p:cSld>
  <p:clrMapOvr>
    <a:masterClrMapping/>
  </p:clrMapOvr>
  <p:transition spd="slow" advClick="0" advTm="5000">
    <p:cover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60" y="609610"/>
            <a:ext cx="978557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6" y="609600"/>
            <a:ext cx="5295113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44946"/>
      </p:ext>
    </p:extLst>
  </p:cSld>
  <p:clrMapOvr>
    <a:masterClrMapping/>
  </p:clrMapOvr>
  <p:transition spd="slow" advClick="0" advTm="5000">
    <p:cove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93348"/>
      </p:ext>
    </p:extLst>
  </p:cSld>
  <p:clrMapOvr>
    <a:masterClrMapping/>
  </p:clrMapOvr>
  <p:transition spd="slow" advClick="0" advTm="5000">
    <p:cove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79714"/>
      </p:ext>
    </p:extLst>
  </p:cSld>
  <p:clrMapOvr>
    <a:masterClrMapping/>
  </p:clrMapOvr>
  <p:transition spd="slow" advClick="0" advTm="5000">
    <p:cover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63563"/>
      </p:ext>
    </p:extLst>
  </p:cSld>
  <p:clrMapOvr>
    <a:masterClrMapping/>
  </p:clrMapOvr>
  <p:transition spd="slow" advClick="0" advTm="5000">
    <p:cover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12545"/>
      </p:ext>
    </p:extLst>
  </p:cSld>
  <p:clrMapOvr>
    <a:masterClrMapping/>
  </p:clrMapOvr>
  <p:transition spd="slow" advClick="0" advTm="5000">
    <p:cover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13548"/>
      </p:ext>
    </p:extLst>
  </p:cSld>
  <p:clrMapOvr>
    <a:masterClrMapping/>
  </p:clrMapOvr>
  <p:transition spd="slow" advClick="0" advTm="5000">
    <p:cover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80855"/>
      </p:ext>
    </p:extLst>
  </p:cSld>
  <p:clrMapOvr>
    <a:masterClrMapping/>
  </p:clrMapOvr>
  <p:transition spd="slow" advClick="0" advTm="5000">
    <p:cover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0819"/>
      </p:ext>
    </p:extLst>
  </p:cSld>
  <p:clrMapOvr>
    <a:masterClrMapping/>
  </p:clrMapOvr>
  <p:transition spd="slow" advClick="0" advTm="5000">
    <p:cover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44427"/>
      </p:ext>
    </p:extLst>
  </p:cSld>
  <p:clrMapOvr>
    <a:masterClrMapping/>
  </p:clrMapOvr>
  <p:transition spd="slow" advClick="0" advTm="5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0639E-FB03-49F1-B4A2-99C5360367AF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B6009-DB41-4F61-88CF-14BC87BF6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7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9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9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9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 advClick="0" advTm="5000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91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91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91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1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slow" advClick="0" advTm="5000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9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ransition spd="slow" advClick="0" advTm="5000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81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81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81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9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ransition spd="slow" advClick="0" advTm="5000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7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7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604137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8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ransition spd="slow" advClick="0" advTm="5000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94995-63D2-4EEA-849C-D370626BC77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348727-4046-472A-AAD8-51494D3D9A00}" type="slidenum">
              <a:rPr lang="ru-RU" smtClean="0">
                <a:solidFill>
                  <a:srgbClr val="5FCBEF"/>
                </a:solidFill>
              </a:rPr>
              <a:pPr/>
              <a:t>‹#›</a:t>
            </a:fld>
            <a:endParaRPr lang="ru-RU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6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ransition spd="slow" advClick="0" advTm="5000">
    <p:cover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казки\рамка-монеток-288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80628"/>
            <a:ext cx="8928992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94"/>
            <a:ext cx="7772400" cy="5472609"/>
          </a:xfrm>
        </p:spPr>
        <p:txBody>
          <a:bodyPr>
            <a:normAutofit/>
          </a:bodyPr>
          <a:lstStyle/>
          <a:p>
            <a:r>
              <a:rPr lang="ru-RU" sz="1800" b="0" i="0" u="none" strike="noStrike" baseline="0" dirty="0" smtClean="0">
                <a:latin typeface="Times New Roman"/>
              </a:rPr>
              <a:t/>
            </a:r>
            <a:br>
              <a:rPr lang="ru-RU" sz="1800" b="0" i="0" u="none" strike="noStrike" baseline="0" dirty="0" smtClean="0">
                <a:latin typeface="Times New Roman"/>
              </a:rPr>
            </a:br>
            <a:r>
              <a:rPr lang="ru-RU" sz="1800" b="0" i="0" u="none" strike="noStrike" baseline="0" dirty="0" smtClean="0">
                <a:latin typeface="Times New Roman"/>
              </a:rPr>
              <a:t> </a:t>
            </a:r>
            <a:r>
              <a:rPr lang="ru-RU" sz="1800" b="1" i="0" u="none" strike="noStrike" baseline="0" dirty="0" smtClean="0">
                <a:latin typeface="Times New Roman"/>
              </a:rPr>
              <a:t>Муниципальное бюджетное дошкольное образовательное учреждение «Ярцевский детский сад № 3»</a:t>
            </a:r>
            <a:r>
              <a:rPr lang="ru-RU" sz="1800" b="0" i="0" u="none" strike="noStrike" baseline="0" dirty="0" smtClean="0">
                <a:latin typeface="Times New Roman"/>
              </a:rPr>
              <a:t/>
            </a:r>
            <a:br>
              <a:rPr lang="ru-RU" sz="1800" b="0" i="0" u="none" strike="noStrike" baseline="0" dirty="0" smtClean="0">
                <a:latin typeface="Times New Roman"/>
              </a:rPr>
            </a:br>
            <a:r>
              <a:rPr lang="ru-RU" sz="1800" b="1" i="1" u="none" strike="noStrike" baseline="0" dirty="0" smtClean="0">
                <a:latin typeface="Times New Roman"/>
              </a:rPr>
              <a:t>663170, Енисейский район, с. Ярцево, ул. Кирова, 86, тел. 83919563367</a:t>
            </a:r>
            <a:br>
              <a:rPr lang="ru-RU" sz="1800" b="1" i="1" u="none" strike="noStrike" baseline="0" dirty="0" smtClean="0">
                <a:latin typeface="Times New Roman"/>
              </a:rPr>
            </a:br>
            <a:r>
              <a:rPr lang="ru-RU" sz="1800" b="0" i="0" u="none" strike="noStrike" baseline="0" dirty="0" smtClean="0">
                <a:latin typeface="Times New Roman"/>
              </a:rPr>
              <a:t/>
            </a:r>
            <a:br>
              <a:rPr lang="ru-RU" sz="1800" b="0" i="0" u="none" strike="noStrike" baseline="0" dirty="0" smtClean="0">
                <a:latin typeface="Times New Roman"/>
              </a:rPr>
            </a:br>
            <a:r>
              <a:rPr lang="ru-RU" sz="4000" b="1" dirty="0"/>
              <a:t>Создание РППС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своими руками для организации </a:t>
            </a:r>
            <a:r>
              <a:rPr lang="ru-RU" sz="4000" b="1" dirty="0"/>
              <a:t>изучения основ экономической грамотности у детей дошкольного </a:t>
            </a:r>
            <a:r>
              <a:rPr lang="ru-RU" sz="4000" b="1" dirty="0" smtClean="0"/>
              <a:t>возраста.</a:t>
            </a:r>
            <a:r>
              <a:rPr lang="ru-RU" sz="4000" b="1" i="0" u="none" strike="noStrike" baseline="0" dirty="0" smtClean="0">
                <a:latin typeface="Times New Roman"/>
              </a:rPr>
              <a:t>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98914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12" y="0"/>
            <a:ext cx="6944933" cy="683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02290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577" t="10891" r="4343" b="10958"/>
          <a:stretch/>
        </p:blipFill>
        <p:spPr>
          <a:xfrm>
            <a:off x="2419903" y="2771964"/>
            <a:ext cx="3443221" cy="389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4547" y="833003"/>
            <a:ext cx="843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экономической грамотности через </a:t>
            </a:r>
          </a:p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настольно-дидактическую и </a:t>
            </a:r>
          </a:p>
          <a:p>
            <a:pPr algn="ctr"/>
            <a:r>
              <a:rPr lang="ru-RU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сюжетно-ролевую игру «Магазин»</a:t>
            </a:r>
            <a:endParaRPr lang="ru-RU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Голос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5321" y="20606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44577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130" y="190803"/>
            <a:ext cx="808471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финансовой грамотности у 4-5 лет посредством настольно-дидактических и  сюжетно – ролевых игр.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indent="2889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экономическими понятиями (деньги, потребности, возможности, товар, цена);</a:t>
            </a:r>
          </a:p>
          <a:p>
            <a:pPr marL="342900" indent="2889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-способствовать воспитанию нравственных качеств (бережливость, трудолюбие, умение планировать дела, осуждение жадности);</a:t>
            </a:r>
          </a:p>
          <a:p>
            <a:pPr marL="342900" indent="2889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условия в ходе организации сюжетно – ролевых игр (магазин сладостей, «Бутербродная», салон красоты, аптека и др.);</a:t>
            </a:r>
          </a:p>
          <a:p>
            <a:pPr marL="342900" indent="2889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социально - коммуникативные навыки в ходе сюжетно-ролевых игр (умение договариваться, уступать и др.);</a:t>
            </a:r>
          </a:p>
          <a:p>
            <a:pPr marL="342900" indent="2889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-обогатить развивающую предметно - пространственную среду группы дидактическими материалами и атрибутами к сюжетно - ролевым играм по разделу «финансовая грамотность»;</a:t>
            </a:r>
          </a:p>
          <a:p>
            <a:pPr marL="342900" indent="288925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у детей игровые навыки.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Голос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4827" y="190803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96591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66247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Ход игры:</a:t>
            </a:r>
            <a:endParaRPr lang="ru-RU" dirty="0"/>
          </a:p>
          <a:p>
            <a:r>
              <a:rPr lang="ru-RU" dirty="0"/>
              <a:t>Набор игры состоит из карточек-товаров 72шт. монеты с номиналом 1,2,5,10 руб. (выбрали пока монеты т.к. номинальная цена знакома детям, дети среднего возраста уже знают цифры1, 2, 5 и 10) и 3 кошелька. </a:t>
            </a:r>
          </a:p>
          <a:p>
            <a:r>
              <a:rPr lang="ru-RU" dirty="0"/>
              <a:t>Ход игры заключается в следующем: продавец организовывает магазин, выбирая карточки с товарами, раскладывает в кошельки от 3 до 5 монет. Кошельки отдаёт детям – покупателям. Покупатели по очереди (выбираем считалками) совершают покупки в магазине. Покупка происходит за ту монету которую покупатель отдаёт и которая указана на ценнике (по принципу найди такую же). Покупатель не всегда может купить желаемый товар, тем самым воспитываем адекватное отношение к понятиям желаемое и возможное.</a:t>
            </a:r>
          </a:p>
          <a:p>
            <a:r>
              <a:rPr lang="ru-RU" dirty="0"/>
              <a:t>Причём карточек хватает на то что бы классифицировать товар по группам – игрушки, продукты, напитки и др. то есть возможность организовать магазин «Игрушек» или «Продуктовый» и др.</a:t>
            </a:r>
          </a:p>
          <a:p>
            <a:r>
              <a:rPr lang="ru-RU" dirty="0"/>
              <a:t>Отработав основные навыки в данной игре переносим её на сюжетно-ролевую игру «Магазин». Здесь дети знакомятся с рабочей одеждой продавца, могут сам-но выбрать желаемый товар для продажи, установить свои цены, вводится понятие «закрыто-открыто», «обед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361817"/>
      </p:ext>
    </p:extLst>
  </p:cSld>
  <p:clrMapOvr>
    <a:masterClrMapping/>
  </p:clrMapOvr>
  <p:transition spd="slow" advClick="0" advTm="5000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3755" r="5466"/>
          <a:stretch/>
        </p:blipFill>
        <p:spPr>
          <a:xfrm>
            <a:off x="396027" y="103056"/>
            <a:ext cx="5718220" cy="660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114247" y="2664576"/>
            <a:ext cx="2443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Настольно-дидактическая игра «Магазин»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Голос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812" y="103028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20541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2" r="18879" b="10251"/>
          <a:stretch/>
        </p:blipFill>
        <p:spPr>
          <a:xfrm rot="16200000">
            <a:off x="-1329320" y="1436399"/>
            <a:ext cx="6735651" cy="386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73917" y="502277"/>
            <a:ext cx="2443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«Магазин»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r="2719"/>
          <a:stretch/>
        </p:blipFill>
        <p:spPr>
          <a:xfrm>
            <a:off x="3969962" y="1767935"/>
            <a:ext cx="5051699" cy="496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Голос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2662" y="197476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85484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8136904" cy="61206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2497138"/>
            <a:ext cx="6880225" cy="32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476672"/>
            <a:ext cx="6912768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  <a:r>
              <a:rPr lang="ru-RU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«Бутербродная»</a:t>
            </a:r>
            <a:endParaRPr lang="ru-RU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27949"/>
      </p:ext>
    </p:extLst>
  </p:cSld>
  <p:clrMapOvr>
    <a:masterClrMapping/>
  </p:clrMapOvr>
  <p:transition spd="slow" advClick="0" advTm="5000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606605" y="1652365"/>
            <a:ext cx="6813534" cy="350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704" y="12879"/>
            <a:ext cx="5667956" cy="292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213" y="3081265"/>
            <a:ext cx="4501166" cy="3696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790982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РППС финансы\DSC_94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592861" cy="57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88640"/>
            <a:ext cx="8208912" cy="720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Сюжетно ролевая игра «Салон красоты»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0723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3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4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5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359</Words>
  <Application>Microsoft Office PowerPoint</Application>
  <PresentationFormat>Экран (4:3)</PresentationFormat>
  <Paragraphs>21</Paragraphs>
  <Slides>10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Тема Office</vt:lpstr>
      <vt:lpstr>Грань</vt:lpstr>
      <vt:lpstr>1_Грань</vt:lpstr>
      <vt:lpstr>2_Грань</vt:lpstr>
      <vt:lpstr>3_Грань</vt:lpstr>
      <vt:lpstr>4_Грань</vt:lpstr>
      <vt:lpstr>5_Грань</vt:lpstr>
      <vt:lpstr>  Муниципальное бюджетное дошкольное образовательное учреждение «Ярцевский детский сад № 3» 663170, Енисейский район, с. Ярцево, ул. Кирова, 86, тел. 83919563367  Создание РППС  своими руками для организации изучения основ экономической грамотности у детей дошкольного возраста.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Развивающая предметно-пространственная среда  по формированию основ финансовой грамотности у детей старшего дошкольного возраста</dc:title>
  <dc:creator>123</dc:creator>
  <cp:lastModifiedBy>123</cp:lastModifiedBy>
  <cp:revision>44</cp:revision>
  <dcterms:created xsi:type="dcterms:W3CDTF">2020-11-25T09:56:43Z</dcterms:created>
  <dcterms:modified xsi:type="dcterms:W3CDTF">2020-12-27T12:16:50Z</dcterms:modified>
</cp:coreProperties>
</file>