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4" r:id="rId4"/>
    <p:sldId id="261" r:id="rId5"/>
    <p:sldId id="263" r:id="rId6"/>
    <p:sldId id="262" r:id="rId7"/>
    <p:sldId id="260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2514" y="-7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18.03.2022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13" Type="http://schemas.openxmlformats.org/officeDocument/2006/relationships/slide" Target="slide13.xml"/><Relationship Id="rId18" Type="http://schemas.openxmlformats.org/officeDocument/2006/relationships/slide" Target="slide18.xml"/><Relationship Id="rId3" Type="http://schemas.openxmlformats.org/officeDocument/2006/relationships/slide" Target="slide3.xml"/><Relationship Id="rId21" Type="http://schemas.openxmlformats.org/officeDocument/2006/relationships/slide" Target="slide21.xml"/><Relationship Id="rId7" Type="http://schemas.openxmlformats.org/officeDocument/2006/relationships/slide" Target="slide7.xml"/><Relationship Id="rId12" Type="http://schemas.openxmlformats.org/officeDocument/2006/relationships/slide" Target="slide12.xml"/><Relationship Id="rId17" Type="http://schemas.openxmlformats.org/officeDocument/2006/relationships/slide" Target="slide17.xml"/><Relationship Id="rId2" Type="http://schemas.openxmlformats.org/officeDocument/2006/relationships/image" Target="../media/image1.jpeg"/><Relationship Id="rId16" Type="http://schemas.openxmlformats.org/officeDocument/2006/relationships/slide" Target="slide16.xml"/><Relationship Id="rId20" Type="http://schemas.openxmlformats.org/officeDocument/2006/relationships/slide" Target="slide20.xml"/><Relationship Id="rId1" Type="http://schemas.openxmlformats.org/officeDocument/2006/relationships/slideLayout" Target="../slideLayouts/slideLayout7.xml"/><Relationship Id="rId6" Type="http://schemas.openxmlformats.org/officeDocument/2006/relationships/slide" Target="slide6.xml"/><Relationship Id="rId11" Type="http://schemas.openxmlformats.org/officeDocument/2006/relationships/slide" Target="slide11.xml"/><Relationship Id="rId5" Type="http://schemas.openxmlformats.org/officeDocument/2006/relationships/slide" Target="slide5.xml"/><Relationship Id="rId15" Type="http://schemas.openxmlformats.org/officeDocument/2006/relationships/slide" Target="slide15.xml"/><Relationship Id="rId10" Type="http://schemas.openxmlformats.org/officeDocument/2006/relationships/slide" Target="slide10.xml"/><Relationship Id="rId19" Type="http://schemas.openxmlformats.org/officeDocument/2006/relationships/slide" Target="slide19.xml"/><Relationship Id="rId4" Type="http://schemas.openxmlformats.org/officeDocument/2006/relationships/slide" Target="slide4.xml"/><Relationship Id="rId9" Type="http://schemas.openxmlformats.org/officeDocument/2006/relationships/slide" Target="slide9.xml"/><Relationship Id="rId14" Type="http://schemas.openxmlformats.org/officeDocument/2006/relationships/slide" Target="slide14.xml"/><Relationship Id="rId22" Type="http://schemas.openxmlformats.org/officeDocument/2006/relationships/slide" Target="slide2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Relationship Id="rId5" Type="http://schemas.openxmlformats.org/officeDocument/2006/relationships/slide" Target="slide2.xml"/><Relationship Id="rId4" Type="http://schemas.openxmlformats.org/officeDocument/2006/relationships/image" Target="../media/image1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82435" y="4293096"/>
            <a:ext cx="3379130" cy="92333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ru-RU" sz="5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Своя игра</a:t>
            </a:r>
            <a:endParaRPr lang="ru-RU" sz="5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4526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5817870"/>
            <a:ext cx="9144000" cy="104013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26588" y="5138518"/>
            <a:ext cx="7690823" cy="369332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Игровой практикум для воспитанников старшей группы детских садов</a:t>
            </a:r>
            <a:endParaRPr lang="ru-RU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014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95945" y="9918"/>
            <a:ext cx="2931379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 «Дорога</a:t>
            </a:r>
            <a: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30 баллов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48232" y="2951946"/>
            <a:ext cx="3923766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Полосатая разметка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пешеходного перехода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2780928"/>
            <a:ext cx="6735977" cy="3623955"/>
          </a:xfrm>
          <a:prstGeom prst="rect">
            <a:avLst/>
          </a:prstGeom>
        </p:spPr>
      </p:pic>
      <p:sp>
        <p:nvSpPr>
          <p:cNvPr id="11" name="Управляющая кнопка: домой 10">
            <a:hlinkClick r:id="rId3" action="ppaction://hlinksldjump" highlightClick="1"/>
          </p:cNvPr>
          <p:cNvSpPr/>
          <p:nvPr/>
        </p:nvSpPr>
        <p:spPr>
          <a:xfrm>
            <a:off x="8748713" y="0"/>
            <a:ext cx="395287" cy="476250"/>
          </a:xfrm>
          <a:prstGeom prst="actionButtonHom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1115616" y="4331295"/>
            <a:ext cx="264527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Ответ: «Зебра»</a:t>
            </a:r>
            <a:endParaRPr lang="ru-RU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8012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06308" y="9918"/>
            <a:ext cx="2931379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 «Дорога</a:t>
            </a:r>
            <a: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40 баллов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436096" y="2852936"/>
            <a:ext cx="3290773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Место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пересечения</a:t>
            </a:r>
            <a:b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улиц, дорог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389" y="1879300"/>
            <a:ext cx="4574224" cy="439554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4077072"/>
            <a:ext cx="1673009" cy="1562100"/>
          </a:xfrm>
          <a:prstGeom prst="rect">
            <a:avLst/>
          </a:prstGeom>
        </p:spPr>
      </p:pic>
      <p:sp>
        <p:nvSpPr>
          <p:cNvPr id="10" name="Управляющая кнопка: домой 9">
            <a:hlinkClick r:id="rId4" action="ppaction://hlinksldjump" highlightClick="1"/>
          </p:cNvPr>
          <p:cNvSpPr/>
          <p:nvPr/>
        </p:nvSpPr>
        <p:spPr>
          <a:xfrm>
            <a:off x="8748713" y="0"/>
            <a:ext cx="395287" cy="476250"/>
          </a:xfrm>
          <a:prstGeom prst="actionButtonHom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5170734" y="4596512"/>
            <a:ext cx="382149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Ответ: «Перекресток»</a:t>
            </a:r>
            <a:endParaRPr lang="ru-RU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8445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06308" y="9918"/>
            <a:ext cx="2931379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 «Дорога</a:t>
            </a:r>
            <a: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50 баллов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95736" y="4785516"/>
            <a:ext cx="505809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Часть дороги, по которой движется транспорт?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4" y="1711976"/>
            <a:ext cx="9144000" cy="30480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6" name="Управляющая кнопка: домой 5">
            <a:hlinkClick r:id="rId3" action="ppaction://hlinksldjump" highlightClick="1"/>
          </p:cNvPr>
          <p:cNvSpPr/>
          <p:nvPr/>
        </p:nvSpPr>
        <p:spPr>
          <a:xfrm>
            <a:off x="8748713" y="0"/>
            <a:ext cx="395287" cy="476250"/>
          </a:xfrm>
          <a:prstGeom prst="actionButtonHom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2241247" y="5977873"/>
            <a:ext cx="43219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Ответ: «Проезжая часть»</a:t>
            </a:r>
            <a:endParaRPr lang="ru-RU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3867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739744" y="188640"/>
            <a:ext cx="3620478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 «Транспорт»</a:t>
            </a:r>
            <a:b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 баллов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549981" y="3284984"/>
            <a:ext cx="446449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Человек, управляющий автомобилем. 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476" y="1772816"/>
            <a:ext cx="4303505" cy="352556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10" name="Управляющая кнопка: домой 9">
            <a:hlinkClick r:id="rId3" action="ppaction://hlinksldjump" highlightClick="1"/>
          </p:cNvPr>
          <p:cNvSpPr/>
          <p:nvPr/>
        </p:nvSpPr>
        <p:spPr>
          <a:xfrm>
            <a:off x="8748713" y="0"/>
            <a:ext cx="395287" cy="476250"/>
          </a:xfrm>
          <a:prstGeom prst="actionButtonHom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4788024" y="4639269"/>
            <a:ext cx="326012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Ответ: «Водитель»</a:t>
            </a:r>
            <a:endParaRPr lang="ru-RU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3084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51498" y="35931"/>
            <a:ext cx="3598037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 «Транспорт»</a:t>
            </a:r>
            <a:b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 баллов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63688" y="4869160"/>
            <a:ext cx="685063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Самодвижущееся четырёхколёсное транспортное </a:t>
            </a:r>
            <a:r>
              <a:rPr lang="ru-RU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средство</a:t>
            </a:r>
            <a:endParaRPr lang="ru-RU" sz="2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51520" y="1916832"/>
            <a:ext cx="6120680" cy="2514077"/>
          </a:xfrm>
          <a:prstGeom prst="rect">
            <a:avLst/>
          </a:prstGeom>
        </p:spPr>
      </p:pic>
      <p:sp>
        <p:nvSpPr>
          <p:cNvPr id="6" name="Управляющая кнопка: домой 5">
            <a:hlinkClick r:id="rId3" action="ppaction://hlinksldjump" highlightClick="1"/>
          </p:cNvPr>
          <p:cNvSpPr/>
          <p:nvPr/>
        </p:nvSpPr>
        <p:spPr>
          <a:xfrm>
            <a:off x="8748713" y="0"/>
            <a:ext cx="395287" cy="476250"/>
          </a:xfrm>
          <a:prstGeom prst="actionButtonHom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585318" y="5823267"/>
            <a:ext cx="372448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Ответ: «Автомобиль»</a:t>
            </a:r>
            <a:endParaRPr lang="ru-RU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0160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72980" y="35931"/>
            <a:ext cx="3598037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 «Транспорт»</a:t>
            </a:r>
            <a:b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30 баллов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017895" y="3212976"/>
            <a:ext cx="2286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ru-RU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Дом для </a:t>
            </a:r>
            <a:r>
              <a:rPr lang="ru-RU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автомобиля</a:t>
            </a:r>
            <a:r>
              <a:rPr lang="ru-RU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132856"/>
            <a:ext cx="5149234" cy="353151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6" name="Управляющая кнопка: домой 5">
            <a:hlinkClick r:id="rId3" action="ppaction://hlinksldjump" highlightClick="1"/>
          </p:cNvPr>
          <p:cNvSpPr/>
          <p:nvPr/>
        </p:nvSpPr>
        <p:spPr>
          <a:xfrm>
            <a:off x="8748713" y="0"/>
            <a:ext cx="395287" cy="476250"/>
          </a:xfrm>
          <a:prstGeom prst="actionButtonHom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989827" y="4509120"/>
            <a:ext cx="27547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Ответ: «Гараж»</a:t>
            </a:r>
            <a:endParaRPr lang="ru-RU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9775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72981" y="0"/>
            <a:ext cx="3598036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 «Транспорт</a:t>
            </a:r>
            <a: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40 баллов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004048" y="1996906"/>
            <a:ext cx="396044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Устройство для остановки </a:t>
            </a:r>
            <a:r>
              <a:rPr lang="ru-RU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автомобиля</a:t>
            </a:r>
            <a:endParaRPr lang="ru-RU" sz="2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53759"/>
            <a:ext cx="5976036" cy="4168386"/>
          </a:xfrm>
          <a:prstGeom prst="rect">
            <a:avLst/>
          </a:prstGeom>
        </p:spPr>
      </p:pic>
      <p:sp>
        <p:nvSpPr>
          <p:cNvPr id="6" name="Управляющая кнопка: домой 5">
            <a:hlinkClick r:id="rId3" action="ppaction://hlinksldjump" highlightClick="1"/>
          </p:cNvPr>
          <p:cNvSpPr/>
          <p:nvPr/>
        </p:nvSpPr>
        <p:spPr>
          <a:xfrm>
            <a:off x="8748713" y="0"/>
            <a:ext cx="395287" cy="476250"/>
          </a:xfrm>
          <a:prstGeom prst="actionButtonHom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951972" y="3573016"/>
            <a:ext cx="289944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Ответ: «Тормоз»</a:t>
            </a:r>
            <a:endParaRPr lang="ru-RU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4000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72980" y="47806"/>
            <a:ext cx="3598037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 «Транспорт»</a:t>
            </a:r>
            <a:b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50 баллов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508104" y="2521059"/>
            <a:ext cx="363589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Место для посадки и высадки пассажиров общественного </a:t>
            </a:r>
            <a:r>
              <a:rPr lang="ru-RU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транспорта</a:t>
            </a:r>
            <a:endParaRPr lang="ru-RU" sz="2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518496"/>
            <a:ext cx="4910153" cy="323944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6" name="Управляющая кнопка: домой 5">
            <a:hlinkClick r:id="rId3" action="ppaction://hlinksldjump" highlightClick="1"/>
          </p:cNvPr>
          <p:cNvSpPr/>
          <p:nvPr/>
        </p:nvSpPr>
        <p:spPr>
          <a:xfrm>
            <a:off x="8748713" y="0"/>
            <a:ext cx="395287" cy="476250"/>
          </a:xfrm>
          <a:prstGeom prst="actionButtonHom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458285" y="4914746"/>
            <a:ext cx="348807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Ответ: «Остановка»</a:t>
            </a:r>
            <a:endParaRPr lang="ru-RU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2547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05602" y="47806"/>
            <a:ext cx="4132798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 «Безопасность»</a:t>
            </a:r>
            <a:b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 баллов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932040" y="2420888"/>
            <a:ext cx="421196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Можно ли играть в мяч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проезжей части?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61" y="1125024"/>
            <a:ext cx="5341238" cy="4704978"/>
          </a:xfrm>
          <a:prstGeom prst="rect">
            <a:avLst/>
          </a:prstGeom>
        </p:spPr>
      </p:pic>
      <p:sp>
        <p:nvSpPr>
          <p:cNvPr id="6" name="Управляющая кнопка: домой 5">
            <a:hlinkClick r:id="rId3" action="ppaction://hlinksldjump" highlightClick="1"/>
          </p:cNvPr>
          <p:cNvSpPr/>
          <p:nvPr/>
        </p:nvSpPr>
        <p:spPr>
          <a:xfrm>
            <a:off x="8748713" y="0"/>
            <a:ext cx="395287" cy="476250"/>
          </a:xfrm>
          <a:prstGeom prst="actionButtonHom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4730578" y="4104174"/>
            <a:ext cx="421173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Ответ: «Нет, это опасно»</a:t>
            </a:r>
            <a:endParaRPr lang="ru-RU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85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6820" y="47806"/>
            <a:ext cx="4110357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 «Безопасность»</a:t>
            </a:r>
            <a:b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 баллов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44008" y="1988840"/>
            <a:ext cx="336612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Можно ли перебегать дорогу перед близко идущим </a:t>
            </a:r>
            <a:r>
              <a:rPr lang="ru-RU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транспортом?</a:t>
            </a:r>
            <a:endParaRPr lang="ru-RU" sz="2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27584" y="1684595"/>
            <a:ext cx="3498383" cy="371703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6" name="Управляющая кнопка: домой 5">
            <a:hlinkClick r:id="rId3" action="ppaction://hlinksldjump" highlightClick="1"/>
          </p:cNvPr>
          <p:cNvSpPr/>
          <p:nvPr/>
        </p:nvSpPr>
        <p:spPr>
          <a:xfrm>
            <a:off x="8748713" y="0"/>
            <a:ext cx="395287" cy="476250"/>
          </a:xfrm>
          <a:prstGeom prst="actionButtonHom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4638479" y="4653136"/>
            <a:ext cx="421173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Ответ: «Нет, это опасно»</a:t>
            </a:r>
            <a:endParaRPr lang="ru-RU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0445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694760"/>
              </p:ext>
            </p:extLst>
          </p:nvPr>
        </p:nvGraphicFramePr>
        <p:xfrm>
          <a:off x="539554" y="620687"/>
          <a:ext cx="8280921" cy="5544616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907176"/>
                <a:gridCol w="1274749"/>
                <a:gridCol w="1274749"/>
                <a:gridCol w="1274749"/>
                <a:gridCol w="1274749"/>
                <a:gridCol w="1274749"/>
              </a:tblGrid>
              <a:tr h="467386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Тема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Баллы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152461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Сигналы светофора</a:t>
                      </a:r>
                      <a:endParaRPr lang="ru-RU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1152461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Дорога</a:t>
                      </a:r>
                      <a:endParaRPr lang="ru-RU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1152461">
                <a:tc>
                  <a:txBody>
                    <a:bodyPr/>
                    <a:lstStyle/>
                    <a:p>
                      <a:endParaRPr lang="ru-RU" sz="16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Транспорт</a:t>
                      </a:r>
                      <a:endParaRPr lang="ru-RU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1152461">
                <a:tc>
                  <a:txBody>
                    <a:bodyPr/>
                    <a:lstStyle/>
                    <a:p>
                      <a:endParaRPr lang="ru-RU" sz="16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Безопасность</a:t>
                      </a:r>
                      <a:endParaRPr lang="ru-RU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46738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</a:tbl>
          </a:graphicData>
        </a:graphic>
      </p:graphicFrame>
      <p:sp>
        <p:nvSpPr>
          <p:cNvPr id="3" name="Управляющая кнопка: домой 2">
            <a:hlinkClick r:id="rId3" action="ppaction://hlinksldjump" highlightClick="1"/>
          </p:cNvPr>
          <p:cNvSpPr/>
          <p:nvPr/>
        </p:nvSpPr>
        <p:spPr>
          <a:xfrm>
            <a:off x="2483768" y="1124743"/>
            <a:ext cx="1175159" cy="1088435"/>
          </a:xfrm>
          <a:prstGeom prst="actionButtonHom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</a:t>
            </a:r>
            <a:endParaRPr lang="ru-RU" dirty="0"/>
          </a:p>
        </p:txBody>
      </p:sp>
      <p:sp>
        <p:nvSpPr>
          <p:cNvPr id="6" name="Управляющая кнопка: домой 5">
            <a:hlinkClick r:id="rId4" action="ppaction://hlinksldjump" highlightClick="1"/>
          </p:cNvPr>
          <p:cNvSpPr/>
          <p:nvPr/>
        </p:nvSpPr>
        <p:spPr>
          <a:xfrm>
            <a:off x="3767075" y="1124744"/>
            <a:ext cx="1195254" cy="1088435"/>
          </a:xfrm>
          <a:prstGeom prst="actionButtonHom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</a:t>
            </a:r>
            <a:endParaRPr lang="ru-RU" dirty="0"/>
          </a:p>
        </p:txBody>
      </p:sp>
      <p:sp>
        <p:nvSpPr>
          <p:cNvPr id="7" name="Управляющая кнопка: домой 6">
            <a:hlinkClick r:id="rId5" action="ppaction://hlinksldjump" highlightClick="1"/>
          </p:cNvPr>
          <p:cNvSpPr/>
          <p:nvPr/>
        </p:nvSpPr>
        <p:spPr>
          <a:xfrm>
            <a:off x="5040334" y="1124744"/>
            <a:ext cx="1175159" cy="1088435"/>
          </a:xfrm>
          <a:prstGeom prst="actionButtonHom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30</a:t>
            </a:r>
            <a:endParaRPr lang="ru-RU" dirty="0"/>
          </a:p>
        </p:txBody>
      </p:sp>
      <p:sp>
        <p:nvSpPr>
          <p:cNvPr id="8" name="Управляющая кнопка: домой 7">
            <a:hlinkClick r:id="rId6" action="ppaction://hlinksldjump" highlightClick="1"/>
          </p:cNvPr>
          <p:cNvSpPr/>
          <p:nvPr/>
        </p:nvSpPr>
        <p:spPr>
          <a:xfrm>
            <a:off x="6298934" y="1124744"/>
            <a:ext cx="1175159" cy="1088435"/>
          </a:xfrm>
          <a:prstGeom prst="actionButtonHom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40</a:t>
            </a:r>
            <a:endParaRPr lang="ru-RU" dirty="0"/>
          </a:p>
        </p:txBody>
      </p:sp>
      <p:sp>
        <p:nvSpPr>
          <p:cNvPr id="9" name="Управляющая кнопка: домой 8">
            <a:hlinkClick r:id="rId7" action="ppaction://hlinksldjump" highlightClick="1"/>
          </p:cNvPr>
          <p:cNvSpPr/>
          <p:nvPr/>
        </p:nvSpPr>
        <p:spPr>
          <a:xfrm>
            <a:off x="7557841" y="1124744"/>
            <a:ext cx="1175159" cy="1088435"/>
          </a:xfrm>
          <a:prstGeom prst="actionButtonHom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50</a:t>
            </a:r>
            <a:endParaRPr lang="ru-RU" dirty="0"/>
          </a:p>
        </p:txBody>
      </p:sp>
      <p:sp>
        <p:nvSpPr>
          <p:cNvPr id="10" name="Управляющая кнопка: домой 9">
            <a:hlinkClick r:id="rId8" action="ppaction://hlinksldjump" highlightClick="1"/>
          </p:cNvPr>
          <p:cNvSpPr/>
          <p:nvPr/>
        </p:nvSpPr>
        <p:spPr>
          <a:xfrm>
            <a:off x="2486298" y="2284501"/>
            <a:ext cx="1175159" cy="1088435"/>
          </a:xfrm>
          <a:prstGeom prst="actionButtonHom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</a:t>
            </a:r>
            <a:endParaRPr lang="ru-RU" dirty="0"/>
          </a:p>
        </p:txBody>
      </p:sp>
      <p:sp>
        <p:nvSpPr>
          <p:cNvPr id="11" name="Управляющая кнопка: домой 10">
            <a:hlinkClick r:id="rId9" action="ppaction://hlinksldjump" highlightClick="1"/>
          </p:cNvPr>
          <p:cNvSpPr/>
          <p:nvPr/>
        </p:nvSpPr>
        <p:spPr>
          <a:xfrm>
            <a:off x="3794169" y="2286781"/>
            <a:ext cx="1175159" cy="1088435"/>
          </a:xfrm>
          <a:prstGeom prst="actionButtonHom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</a:t>
            </a:r>
            <a:endParaRPr lang="ru-RU" dirty="0"/>
          </a:p>
        </p:txBody>
      </p:sp>
      <p:sp>
        <p:nvSpPr>
          <p:cNvPr id="12" name="Управляющая кнопка: домой 11">
            <a:hlinkClick r:id="rId10" action="ppaction://hlinksldjump" highlightClick="1"/>
          </p:cNvPr>
          <p:cNvSpPr/>
          <p:nvPr/>
        </p:nvSpPr>
        <p:spPr>
          <a:xfrm>
            <a:off x="5040334" y="2286782"/>
            <a:ext cx="1175159" cy="1088435"/>
          </a:xfrm>
          <a:prstGeom prst="actionButtonHom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</a:t>
            </a:r>
            <a:endParaRPr lang="ru-RU" dirty="0"/>
          </a:p>
        </p:txBody>
      </p:sp>
      <p:sp>
        <p:nvSpPr>
          <p:cNvPr id="13" name="Управляющая кнопка: домой 12">
            <a:hlinkClick r:id="rId11" action="ppaction://hlinksldjump" highlightClick="1"/>
          </p:cNvPr>
          <p:cNvSpPr/>
          <p:nvPr/>
        </p:nvSpPr>
        <p:spPr>
          <a:xfrm>
            <a:off x="6308902" y="2286783"/>
            <a:ext cx="1175159" cy="1088435"/>
          </a:xfrm>
          <a:prstGeom prst="actionButtonHom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</a:t>
            </a:r>
            <a:endParaRPr lang="ru-RU" dirty="0"/>
          </a:p>
        </p:txBody>
      </p:sp>
      <p:sp>
        <p:nvSpPr>
          <p:cNvPr id="14" name="Управляющая кнопка: домой 13">
            <a:hlinkClick r:id="rId12" action="ppaction://hlinksldjump" highlightClick="1"/>
          </p:cNvPr>
          <p:cNvSpPr/>
          <p:nvPr/>
        </p:nvSpPr>
        <p:spPr>
          <a:xfrm>
            <a:off x="7589143" y="2286783"/>
            <a:ext cx="1175159" cy="1088435"/>
          </a:xfrm>
          <a:prstGeom prst="actionButtonHom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</a:t>
            </a:r>
            <a:endParaRPr lang="ru-RU" dirty="0"/>
          </a:p>
        </p:txBody>
      </p:sp>
      <p:sp>
        <p:nvSpPr>
          <p:cNvPr id="15" name="Управляющая кнопка: домой 14">
            <a:hlinkClick r:id="rId13" action="ppaction://hlinksldjump" highlightClick="1"/>
          </p:cNvPr>
          <p:cNvSpPr/>
          <p:nvPr/>
        </p:nvSpPr>
        <p:spPr>
          <a:xfrm>
            <a:off x="2483767" y="3429000"/>
            <a:ext cx="1175159" cy="1088435"/>
          </a:xfrm>
          <a:prstGeom prst="actionButtonHom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</a:t>
            </a:r>
            <a:endParaRPr lang="ru-RU" dirty="0"/>
          </a:p>
        </p:txBody>
      </p:sp>
      <p:sp>
        <p:nvSpPr>
          <p:cNvPr id="16" name="Управляющая кнопка: домой 15">
            <a:hlinkClick r:id="rId14" action="ppaction://hlinksldjump" highlightClick="1"/>
          </p:cNvPr>
          <p:cNvSpPr/>
          <p:nvPr/>
        </p:nvSpPr>
        <p:spPr>
          <a:xfrm>
            <a:off x="3777123" y="3408544"/>
            <a:ext cx="1175159" cy="1088435"/>
          </a:xfrm>
          <a:prstGeom prst="actionButtonHom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</a:t>
            </a:r>
            <a:endParaRPr lang="ru-RU" dirty="0"/>
          </a:p>
        </p:txBody>
      </p:sp>
      <p:sp>
        <p:nvSpPr>
          <p:cNvPr id="17" name="Управляющая кнопка: домой 16">
            <a:hlinkClick r:id="rId15" action="ppaction://hlinksldjump" highlightClick="1"/>
          </p:cNvPr>
          <p:cNvSpPr/>
          <p:nvPr/>
        </p:nvSpPr>
        <p:spPr>
          <a:xfrm>
            <a:off x="5026599" y="3423617"/>
            <a:ext cx="1175159" cy="1088435"/>
          </a:xfrm>
          <a:prstGeom prst="actionButtonHom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</a:t>
            </a:r>
            <a:endParaRPr lang="ru-RU" dirty="0"/>
          </a:p>
        </p:txBody>
      </p:sp>
      <p:sp>
        <p:nvSpPr>
          <p:cNvPr id="18" name="Управляющая кнопка: домой 17">
            <a:hlinkClick r:id="rId16" action="ppaction://hlinksldjump" highlightClick="1"/>
          </p:cNvPr>
          <p:cNvSpPr/>
          <p:nvPr/>
        </p:nvSpPr>
        <p:spPr>
          <a:xfrm>
            <a:off x="6308902" y="3410115"/>
            <a:ext cx="1175159" cy="1088435"/>
          </a:xfrm>
          <a:prstGeom prst="actionButtonHom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</a:t>
            </a:r>
            <a:endParaRPr lang="ru-RU" dirty="0"/>
          </a:p>
        </p:txBody>
      </p:sp>
      <p:sp>
        <p:nvSpPr>
          <p:cNvPr id="19" name="Управляющая кнопка: домой 18">
            <a:hlinkClick r:id="rId17" action="ppaction://hlinksldjump" highlightClick="1"/>
          </p:cNvPr>
          <p:cNvSpPr/>
          <p:nvPr/>
        </p:nvSpPr>
        <p:spPr>
          <a:xfrm>
            <a:off x="7589143" y="3408545"/>
            <a:ext cx="1175159" cy="1088435"/>
          </a:xfrm>
          <a:prstGeom prst="actionButtonHom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</a:t>
            </a:r>
            <a:endParaRPr lang="ru-RU" dirty="0"/>
          </a:p>
        </p:txBody>
      </p:sp>
      <p:sp>
        <p:nvSpPr>
          <p:cNvPr id="20" name="Управляющая кнопка: домой 19">
            <a:hlinkClick r:id="rId18" action="ppaction://hlinksldjump" highlightClick="1"/>
          </p:cNvPr>
          <p:cNvSpPr/>
          <p:nvPr/>
        </p:nvSpPr>
        <p:spPr>
          <a:xfrm>
            <a:off x="2486298" y="4581128"/>
            <a:ext cx="1175159" cy="1075891"/>
          </a:xfrm>
          <a:prstGeom prst="actionButtonHom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</a:t>
            </a:r>
            <a:endParaRPr lang="ru-RU" dirty="0"/>
          </a:p>
        </p:txBody>
      </p:sp>
      <p:sp>
        <p:nvSpPr>
          <p:cNvPr id="21" name="Управляющая кнопка: домой 20">
            <a:hlinkClick r:id="rId19" action="ppaction://hlinksldjump" highlightClick="1"/>
          </p:cNvPr>
          <p:cNvSpPr/>
          <p:nvPr/>
        </p:nvSpPr>
        <p:spPr>
          <a:xfrm>
            <a:off x="3765665" y="4559311"/>
            <a:ext cx="1175159" cy="1075891"/>
          </a:xfrm>
          <a:prstGeom prst="actionButtonHom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</a:t>
            </a:r>
            <a:endParaRPr lang="ru-RU" dirty="0"/>
          </a:p>
        </p:txBody>
      </p:sp>
      <p:sp>
        <p:nvSpPr>
          <p:cNvPr id="22" name="Управляющая кнопка: домой 21">
            <a:hlinkClick r:id="rId20" action="ppaction://hlinksldjump" highlightClick="1"/>
          </p:cNvPr>
          <p:cNvSpPr/>
          <p:nvPr/>
        </p:nvSpPr>
        <p:spPr>
          <a:xfrm>
            <a:off x="5026599" y="4559310"/>
            <a:ext cx="1175159" cy="1075891"/>
          </a:xfrm>
          <a:prstGeom prst="actionButtonHom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</a:t>
            </a:r>
            <a:endParaRPr lang="ru-RU" dirty="0"/>
          </a:p>
        </p:txBody>
      </p:sp>
      <p:sp>
        <p:nvSpPr>
          <p:cNvPr id="23" name="Управляющая кнопка: домой 22">
            <a:hlinkClick r:id="rId21" action="ppaction://hlinksldjump" highlightClick="1"/>
          </p:cNvPr>
          <p:cNvSpPr/>
          <p:nvPr/>
        </p:nvSpPr>
        <p:spPr>
          <a:xfrm>
            <a:off x="6299812" y="4559309"/>
            <a:ext cx="1175159" cy="1075891"/>
          </a:xfrm>
          <a:prstGeom prst="actionButtonHom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</a:t>
            </a:r>
            <a:endParaRPr lang="ru-RU" dirty="0"/>
          </a:p>
        </p:txBody>
      </p:sp>
      <p:sp>
        <p:nvSpPr>
          <p:cNvPr id="24" name="Управляющая кнопка: домой 23">
            <a:hlinkClick r:id="rId22" action="ppaction://hlinksldjump" highlightClick="1"/>
          </p:cNvPr>
          <p:cNvSpPr/>
          <p:nvPr/>
        </p:nvSpPr>
        <p:spPr>
          <a:xfrm>
            <a:off x="7557841" y="4581127"/>
            <a:ext cx="1175159" cy="1075891"/>
          </a:xfrm>
          <a:prstGeom prst="actionButtonHom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95869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6820" y="47806"/>
            <a:ext cx="4110357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 «Безопасность»</a:t>
            </a:r>
            <a:b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30 баллов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796136" y="2749137"/>
            <a:ext cx="302433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Где нужно ждать общественный транспорт?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494405"/>
            <a:ext cx="4680520" cy="352599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6" name="Управляющая кнопка: домой 5">
            <a:hlinkClick r:id="rId3" action="ppaction://hlinksldjump" highlightClick="1"/>
          </p:cNvPr>
          <p:cNvSpPr/>
          <p:nvPr/>
        </p:nvSpPr>
        <p:spPr>
          <a:xfrm>
            <a:off x="8748713" y="0"/>
            <a:ext cx="395287" cy="476250"/>
          </a:xfrm>
          <a:prstGeom prst="actionButtonHom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4381734" y="5020397"/>
            <a:ext cx="391261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Ответ: «На остановке»</a:t>
            </a:r>
            <a:endParaRPr lang="ru-RU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1129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6820" y="47806"/>
            <a:ext cx="4110357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 «Безопасность»</a:t>
            </a:r>
            <a:b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40 баллов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382308" y="2348880"/>
            <a:ext cx="475252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Можно ли переходить проезжую часть, если горит красный сигнал светофора, а машин </a:t>
            </a:r>
            <a:r>
              <a:rPr lang="ru-RU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нет?</a:t>
            </a:r>
            <a:endParaRPr lang="ru-RU" sz="2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3" y="1145298"/>
            <a:ext cx="4029075" cy="4572000"/>
          </a:xfrm>
          <a:prstGeom prst="rect">
            <a:avLst/>
          </a:prstGeom>
        </p:spPr>
      </p:pic>
      <p:sp>
        <p:nvSpPr>
          <p:cNvPr id="8" name="Управляющая кнопка: домой 7">
            <a:hlinkClick r:id="rId3" action="ppaction://hlinksldjump" highlightClick="1"/>
          </p:cNvPr>
          <p:cNvSpPr/>
          <p:nvPr/>
        </p:nvSpPr>
        <p:spPr>
          <a:xfrm>
            <a:off x="8748713" y="0"/>
            <a:ext cx="395287" cy="476250"/>
          </a:xfrm>
          <a:prstGeom prst="actionButtonHom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4098897" y="4653136"/>
            <a:ext cx="483375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Ответ: «Нет, это запрещено»</a:t>
            </a:r>
            <a:endParaRPr lang="ru-RU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9218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6820" y="47806"/>
            <a:ext cx="4110357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 «Безопасность»</a:t>
            </a:r>
            <a:b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50 баллов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095750" y="2207737"/>
            <a:ext cx="458070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необходимо носить пешеходам в темное время суток?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811402"/>
            <a:ext cx="3390086" cy="304139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6" name="Управляющая кнопка: домой 5">
            <a:hlinkClick r:id="rId3" action="ppaction://hlinksldjump" highlightClick="1"/>
          </p:cNvPr>
          <p:cNvSpPr/>
          <p:nvPr/>
        </p:nvSpPr>
        <p:spPr>
          <a:xfrm>
            <a:off x="8748713" y="0"/>
            <a:ext cx="395287" cy="476250"/>
          </a:xfrm>
          <a:prstGeom prst="actionButtonHom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4079102" y="4634955"/>
            <a:ext cx="5027274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Ответ: «Световозвращающие</a:t>
            </a:r>
            <a:b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элементы»</a:t>
            </a:r>
            <a:endParaRPr lang="ru-RU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2017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347864" y="2474893"/>
            <a:ext cx="4782078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 означает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зеленый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сигнал светофора?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885720" y="116632"/>
            <a:ext cx="5372561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 «Сигналы светофора»</a:t>
            </a:r>
            <a:b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 баллов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031" y="2060848"/>
            <a:ext cx="1428750" cy="3314700"/>
          </a:xfrm>
          <a:prstGeom prst="rect">
            <a:avLst/>
          </a:prstGeom>
        </p:spPr>
      </p:pic>
      <p:sp>
        <p:nvSpPr>
          <p:cNvPr id="8" name="Управляющая кнопка: домой 7">
            <a:hlinkClick r:id="rId3" action="ppaction://hlinksldjump" highlightClick="1"/>
          </p:cNvPr>
          <p:cNvSpPr/>
          <p:nvPr/>
        </p:nvSpPr>
        <p:spPr>
          <a:xfrm>
            <a:off x="8748713" y="0"/>
            <a:ext cx="395287" cy="476250"/>
          </a:xfrm>
          <a:prstGeom prst="actionButtonHom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3619080" y="3718198"/>
            <a:ext cx="521174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Ответ: «Движение разрешено»</a:t>
            </a:r>
            <a:endParaRPr lang="ru-RU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13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537352" y="2344450"/>
            <a:ext cx="446449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Полицейский,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регулирующий движение</a:t>
            </a:r>
            <a:b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перекрёстке. 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896941" y="476672"/>
            <a:ext cx="5350119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 «Сигналы светофора»</a:t>
            </a:r>
            <a:b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 баллов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884" y="1960673"/>
            <a:ext cx="3948981" cy="34575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1" name="Управляющая кнопка: домой 10">
            <a:hlinkClick r:id="rId3" action="ppaction://hlinksldjump" highlightClick="1"/>
          </p:cNvPr>
          <p:cNvSpPr/>
          <p:nvPr/>
        </p:nvSpPr>
        <p:spPr>
          <a:xfrm>
            <a:off x="8748713" y="44624"/>
            <a:ext cx="395287" cy="476250"/>
          </a:xfrm>
          <a:prstGeom prst="actionButtonHom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4638479" y="4653136"/>
            <a:ext cx="413594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Ответ: «Регулировщик»</a:t>
            </a:r>
            <a:endParaRPr lang="ru-RU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168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355976" y="3105834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Звуковой инструмент сотрудников ГИБДД?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838048" y="413833"/>
            <a:ext cx="5350119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 «Сигналы светофора»</a:t>
            </a:r>
            <a:b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30 баллов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702557"/>
            <a:ext cx="3024336" cy="3452886"/>
          </a:xfrm>
          <a:prstGeom prst="rect">
            <a:avLst/>
          </a:prstGeom>
        </p:spPr>
      </p:pic>
      <p:sp>
        <p:nvSpPr>
          <p:cNvPr id="7" name="Управляющая кнопка: домой 6">
            <a:hlinkClick r:id="rId3" action="ppaction://hlinksldjump" highlightClick="1"/>
          </p:cNvPr>
          <p:cNvSpPr/>
          <p:nvPr/>
        </p:nvSpPr>
        <p:spPr>
          <a:xfrm>
            <a:off x="8748713" y="0"/>
            <a:ext cx="395287" cy="476250"/>
          </a:xfrm>
          <a:prstGeom prst="actionButtonHom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4638479" y="4653136"/>
            <a:ext cx="31150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Ответ: «Свисток»</a:t>
            </a:r>
            <a:endParaRPr lang="ru-RU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0163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344866" y="2951946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Какие сигналы имеют пешеходные светофоры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896940" y="238125"/>
            <a:ext cx="5350118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 «Сигналы светофора»</a:t>
            </a:r>
            <a:b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40 баллов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590" y="2434973"/>
            <a:ext cx="4103890" cy="2942160"/>
          </a:xfrm>
          <a:prstGeom prst="rect">
            <a:avLst/>
          </a:prstGeom>
        </p:spPr>
      </p:pic>
      <p:sp>
        <p:nvSpPr>
          <p:cNvPr id="7" name="Управляющая кнопка: домой 6">
            <a:hlinkClick r:id="rId3" action="ppaction://hlinksldjump" highlightClick="1"/>
          </p:cNvPr>
          <p:cNvSpPr/>
          <p:nvPr/>
        </p:nvSpPr>
        <p:spPr>
          <a:xfrm>
            <a:off x="8748713" y="0"/>
            <a:ext cx="395287" cy="476250"/>
          </a:xfrm>
          <a:prstGeom prst="actionButtonHom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4169561" y="4663726"/>
            <a:ext cx="49744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Ответ: «Красный и зелёный»</a:t>
            </a:r>
            <a:endParaRPr lang="ru-RU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9957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067944" y="3097685"/>
            <a:ext cx="4703595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 означает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желтый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сигнал светофора?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896941" y="238125"/>
            <a:ext cx="5350118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 «Сигналы светофора»</a:t>
            </a:r>
            <a:b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50 баллов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844824"/>
            <a:ext cx="2291141" cy="3923187"/>
          </a:xfrm>
          <a:prstGeom prst="rect">
            <a:avLst/>
          </a:prstGeom>
        </p:spPr>
      </p:pic>
      <p:sp>
        <p:nvSpPr>
          <p:cNvPr id="7" name="Управляющая кнопка: домой 6">
            <a:hlinkClick r:id="rId3" action="ppaction://hlinksldjump" highlightClick="1"/>
          </p:cNvPr>
          <p:cNvSpPr/>
          <p:nvPr/>
        </p:nvSpPr>
        <p:spPr>
          <a:xfrm>
            <a:off x="8748713" y="0"/>
            <a:ext cx="395287" cy="476250"/>
          </a:xfrm>
          <a:prstGeom prst="actionButtonHom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3931584" y="4698646"/>
            <a:ext cx="519417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Ответ: «Движение запрещено»</a:t>
            </a:r>
            <a:endParaRPr lang="ru-RU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6419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95088" y="116632"/>
            <a:ext cx="2953822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 «Дорога»</a:t>
            </a:r>
            <a:b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 баллов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236784" y="2519898"/>
            <a:ext cx="3635034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Человек,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идущий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тротуару. 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7504" y="2007138"/>
            <a:ext cx="5770677" cy="2843723"/>
          </a:xfrm>
          <a:prstGeom prst="rect">
            <a:avLst/>
          </a:prstGeom>
        </p:spPr>
      </p:pic>
      <p:sp>
        <p:nvSpPr>
          <p:cNvPr id="7" name="Управляющая кнопка: домой 6">
            <a:hlinkClick r:id="rId3" action="ppaction://hlinksldjump" highlightClick="1"/>
          </p:cNvPr>
          <p:cNvSpPr/>
          <p:nvPr/>
        </p:nvSpPr>
        <p:spPr>
          <a:xfrm>
            <a:off x="8748713" y="0"/>
            <a:ext cx="395287" cy="476250"/>
          </a:xfrm>
          <a:prstGeom prst="actionButtonHom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5566725" y="3933056"/>
            <a:ext cx="31463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Ответ: «Пешеход»</a:t>
            </a:r>
            <a:endParaRPr lang="ru-RU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1521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05496" y="2262"/>
            <a:ext cx="2931379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 «Дорога</a:t>
            </a:r>
            <a: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 баллов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302223" y="2474893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Часть дороги, по которой идут пешеходы. 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688" y="1803396"/>
            <a:ext cx="6192535" cy="38818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3791" y="3650664"/>
            <a:ext cx="438150" cy="885825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186" y="3650663"/>
            <a:ext cx="720894" cy="1180595"/>
          </a:xfrm>
          <a:prstGeom prst="rect">
            <a:avLst/>
          </a:prstGeom>
        </p:spPr>
      </p:pic>
      <p:sp>
        <p:nvSpPr>
          <p:cNvPr id="17" name="Управляющая кнопка: домой 16">
            <a:hlinkClick r:id="rId5" action="ppaction://hlinksldjump" highlightClick="1"/>
          </p:cNvPr>
          <p:cNvSpPr/>
          <p:nvPr/>
        </p:nvSpPr>
        <p:spPr>
          <a:xfrm>
            <a:off x="8748713" y="0"/>
            <a:ext cx="395287" cy="476250"/>
          </a:xfrm>
          <a:prstGeom prst="actionButtonHom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5809601" y="3650663"/>
            <a:ext cx="306462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Ответ: «Тротуар»</a:t>
            </a:r>
            <a:endParaRPr lang="ru-RU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8575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325</TotalTime>
  <Words>344</Words>
  <Application>Microsoft Office PowerPoint</Application>
  <PresentationFormat>Экран (4:3)</PresentationFormat>
  <Paragraphs>94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Юлия Юрьевна</dc:creator>
  <cp:lastModifiedBy>123</cp:lastModifiedBy>
  <cp:revision>47</cp:revision>
  <dcterms:created xsi:type="dcterms:W3CDTF">2018-04-03T08:09:40Z</dcterms:created>
  <dcterms:modified xsi:type="dcterms:W3CDTF">2022-03-17T23:20:53Z</dcterms:modified>
</cp:coreProperties>
</file>